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1304" r:id="rId5"/>
    <p:sldId id="1377" r:id="rId6"/>
    <p:sldId id="1375" r:id="rId7"/>
    <p:sldId id="1401" r:id="rId8"/>
    <p:sldId id="1402" r:id="rId9"/>
    <p:sldId id="1403" r:id="rId10"/>
    <p:sldId id="1395" r:id="rId11"/>
    <p:sldId id="1397" r:id="rId12"/>
    <p:sldId id="1399" r:id="rId13"/>
    <p:sldId id="1400" r:id="rId14"/>
    <p:sldId id="1396" r:id="rId15"/>
    <p:sldId id="1404" r:id="rId16"/>
    <p:sldId id="1417" r:id="rId17"/>
    <p:sldId id="1406" r:id="rId18"/>
    <p:sldId id="1408" r:id="rId19"/>
    <p:sldId id="1409" r:id="rId20"/>
    <p:sldId id="1410" r:id="rId21"/>
    <p:sldId id="1411" r:id="rId22"/>
    <p:sldId id="1416" r:id="rId23"/>
    <p:sldId id="1413" r:id="rId24"/>
    <p:sldId id="1414" r:id="rId25"/>
    <p:sldId id="1415" r:id="rId26"/>
    <p:sldId id="1418" r:id="rId27"/>
    <p:sldId id="1419" r:id="rId28"/>
    <p:sldId id="1420" r:id="rId29"/>
    <p:sldId id="1421" r:id="rId30"/>
    <p:sldId id="1422" r:id="rId31"/>
    <p:sldId id="1423" r:id="rId32"/>
    <p:sldId id="1426" r:id="rId33"/>
    <p:sldId id="1429" r:id="rId34"/>
    <p:sldId id="1424" r:id="rId35"/>
    <p:sldId id="1425" r:id="rId36"/>
    <p:sldId id="1427" r:id="rId37"/>
    <p:sldId id="1432" r:id="rId38"/>
    <p:sldId id="1430" r:id="rId39"/>
    <p:sldId id="1431" r:id="rId40"/>
    <p:sldId id="1433" r:id="rId41"/>
    <p:sldId id="1434" r:id="rId42"/>
    <p:sldId id="452" r:id="rId43"/>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D9"/>
    <a:srgbClr val="FF9900"/>
    <a:srgbClr val="FF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7" autoAdjust="0"/>
    <p:restoredTop sz="94660"/>
  </p:normalViewPr>
  <p:slideViewPr>
    <p:cSldViewPr snapToGrid="0">
      <p:cViewPr varScale="1">
        <p:scale>
          <a:sx n="71" d="100"/>
          <a:sy n="71" d="100"/>
        </p:scale>
        <p:origin x="271" y="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5487CB-76D7-BA82-BFC5-5151B7A9CA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CH"/>
          </a:p>
        </p:txBody>
      </p:sp>
      <p:sp>
        <p:nvSpPr>
          <p:cNvPr id="3" name="Date Placeholder 2">
            <a:extLst>
              <a:ext uri="{FF2B5EF4-FFF2-40B4-BE49-F238E27FC236}">
                <a16:creationId xmlns:a16="http://schemas.microsoft.com/office/drawing/2014/main" id="{768C6ECB-4A01-1145-E045-AE7F7CADA8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09C5BF0-2837-4980-9ACF-6F8C5BA27CCB}" type="datetimeFigureOut">
              <a:rPr lang="de-CH"/>
              <a:pPr>
                <a:defRPr/>
              </a:pPr>
              <a:t>22.09.2025</a:t>
            </a:fld>
            <a:endParaRPr lang="de-CH"/>
          </a:p>
        </p:txBody>
      </p:sp>
      <p:sp>
        <p:nvSpPr>
          <p:cNvPr id="4" name="Footer Placeholder 3">
            <a:extLst>
              <a:ext uri="{FF2B5EF4-FFF2-40B4-BE49-F238E27FC236}">
                <a16:creationId xmlns:a16="http://schemas.microsoft.com/office/drawing/2014/main" id="{9B36667C-8074-81FA-5530-8136B1103B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CH"/>
          </a:p>
        </p:txBody>
      </p:sp>
      <p:sp>
        <p:nvSpPr>
          <p:cNvPr id="5" name="Slide Number Placeholder 4">
            <a:extLst>
              <a:ext uri="{FF2B5EF4-FFF2-40B4-BE49-F238E27FC236}">
                <a16:creationId xmlns:a16="http://schemas.microsoft.com/office/drawing/2014/main" id="{763E0BDA-863B-3E1C-F4DA-C58643932A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36F04C7-8F25-453E-B0BD-05AA387AB34C}" type="slidenum">
              <a:rPr lang="de-CH"/>
              <a:pPr>
                <a:defRPr/>
              </a:pPr>
              <a:t>‹Nr.›</a:t>
            </a:fld>
            <a:endParaRPr lang="de-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F39B4D5-42D8-7963-7947-F503707C7D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972A9DE1-ECFA-62EE-0541-2C32E242221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C74F554-7A4A-484E-9C70-C1FE977B85E0}" type="datetimeFigureOut">
              <a:rPr lang="de-DE"/>
              <a:pPr>
                <a:defRPr/>
              </a:pPr>
              <a:t>22.09.2025</a:t>
            </a:fld>
            <a:endParaRPr lang="de-DE"/>
          </a:p>
        </p:txBody>
      </p:sp>
      <p:sp>
        <p:nvSpPr>
          <p:cNvPr id="4" name="Folienbildplatzhalter 3">
            <a:extLst>
              <a:ext uri="{FF2B5EF4-FFF2-40B4-BE49-F238E27FC236}">
                <a16:creationId xmlns:a16="http://schemas.microsoft.com/office/drawing/2014/main" id="{DA8D90BD-31C6-2675-5878-A65C05587D2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213BEC8E-8107-D07D-7838-FF6BABCBB44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7DB6197A-BA6F-1AD5-E9CC-4B77A615C40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E7E4911E-D030-4BB1-B902-200FAADE02D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983EDC9-6A7A-41F4-AF4C-C4A66663F955}"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a:extLst>
              <a:ext uri="{FF2B5EF4-FFF2-40B4-BE49-F238E27FC236}">
                <a16:creationId xmlns:a16="http://schemas.microsoft.com/office/drawing/2014/main" id="{35729CB8-6BC4-1463-1BDF-8BF7FAA058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izenplatzhalter 2">
            <a:extLst>
              <a:ext uri="{FF2B5EF4-FFF2-40B4-BE49-F238E27FC236}">
                <a16:creationId xmlns:a16="http://schemas.microsoft.com/office/drawing/2014/main" id="{78A2A1ED-7683-26BA-5355-0DA43C1BC2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86020" name="Foliennummernplatzhalter 3">
            <a:extLst>
              <a:ext uri="{FF2B5EF4-FFF2-40B4-BE49-F238E27FC236}">
                <a16:creationId xmlns:a16="http://schemas.microsoft.com/office/drawing/2014/main" id="{ECFC85B6-0309-6E18-E6B9-DCC5A5BB7E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7588E0C-FB39-4FE6-A91C-7D1C2DA42F20}" type="slidenum">
              <a:rPr lang="de-DE" altLang="de-DE" smtClean="0">
                <a:latin typeface="Calibri" panose="020F0502020204030204" pitchFamily="34" charset="0"/>
              </a:rPr>
              <a:pPr fontAlgn="base">
                <a:spcBef>
                  <a:spcPct val="0"/>
                </a:spcBef>
                <a:spcAft>
                  <a:spcPct val="0"/>
                </a:spcAft>
              </a:pPr>
              <a:t>19</a:t>
            </a:fld>
            <a:endParaRPr lang="de-DE" altLang="de-DE">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olienbildplatzhalter 1">
            <a:extLst>
              <a:ext uri="{FF2B5EF4-FFF2-40B4-BE49-F238E27FC236}">
                <a16:creationId xmlns:a16="http://schemas.microsoft.com/office/drawing/2014/main" id="{ECB449D1-A5AD-FF20-3C93-51EB731713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izenplatzhalter 2">
            <a:extLst>
              <a:ext uri="{FF2B5EF4-FFF2-40B4-BE49-F238E27FC236}">
                <a16:creationId xmlns:a16="http://schemas.microsoft.com/office/drawing/2014/main" id="{76069F12-8AA0-7B69-F2DB-55D1E650DD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12644" name="Foliennummernplatzhalter 3">
            <a:extLst>
              <a:ext uri="{FF2B5EF4-FFF2-40B4-BE49-F238E27FC236}">
                <a16:creationId xmlns:a16="http://schemas.microsoft.com/office/drawing/2014/main" id="{83529D91-5E33-950F-CBDF-5A19B4D100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F8DDE21-4CB8-43BE-B34B-5073D6801796}" type="slidenum">
              <a:rPr lang="de-DE" altLang="de-DE" smtClean="0">
                <a:solidFill>
                  <a:srgbClr val="000000"/>
                </a:solidFill>
                <a:latin typeface="Calibri" panose="020F0502020204030204" pitchFamily="34" charset="0"/>
              </a:rPr>
              <a:pPr fontAlgn="base">
                <a:spcBef>
                  <a:spcPct val="0"/>
                </a:spcBef>
                <a:spcAft>
                  <a:spcPct val="0"/>
                </a:spcAft>
              </a:pPr>
              <a:t>36</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a:extLst>
              <a:ext uri="{FF2B5EF4-FFF2-40B4-BE49-F238E27FC236}">
                <a16:creationId xmlns:a16="http://schemas.microsoft.com/office/drawing/2014/main" id="{46FD8193-75D4-B048-6753-94E1EE969A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izenplatzhalter 2">
            <a:extLst>
              <a:ext uri="{FF2B5EF4-FFF2-40B4-BE49-F238E27FC236}">
                <a16:creationId xmlns:a16="http://schemas.microsoft.com/office/drawing/2014/main" id="{5129C4A3-CFD4-185E-8F2C-132A508F92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14692" name="Foliennummernplatzhalter 3">
            <a:extLst>
              <a:ext uri="{FF2B5EF4-FFF2-40B4-BE49-F238E27FC236}">
                <a16:creationId xmlns:a16="http://schemas.microsoft.com/office/drawing/2014/main" id="{9DD89A79-673F-7751-DD4C-9CDCCCC693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BEFED12-B4B5-46D1-9E31-F2BADF8CCEF0}" type="slidenum">
              <a:rPr lang="de-DE" altLang="de-DE" smtClean="0">
                <a:solidFill>
                  <a:srgbClr val="000000"/>
                </a:solidFill>
                <a:latin typeface="Calibri" panose="020F0502020204030204" pitchFamily="34" charset="0"/>
              </a:rPr>
              <a:pPr fontAlgn="base">
                <a:spcBef>
                  <a:spcPct val="0"/>
                </a:spcBef>
                <a:spcAft>
                  <a:spcPct val="0"/>
                </a:spcAft>
              </a:pPr>
              <a:t>37</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lienbildplatzhalter 1">
            <a:extLst>
              <a:ext uri="{FF2B5EF4-FFF2-40B4-BE49-F238E27FC236}">
                <a16:creationId xmlns:a16="http://schemas.microsoft.com/office/drawing/2014/main" id="{6E84F6F1-5F83-0AD0-E3C6-D9A19411BE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izenplatzhalter 2">
            <a:extLst>
              <a:ext uri="{FF2B5EF4-FFF2-40B4-BE49-F238E27FC236}">
                <a16:creationId xmlns:a16="http://schemas.microsoft.com/office/drawing/2014/main" id="{66F23961-8CEC-C735-73CE-054D1D19BF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16740" name="Foliennummernplatzhalter 3">
            <a:extLst>
              <a:ext uri="{FF2B5EF4-FFF2-40B4-BE49-F238E27FC236}">
                <a16:creationId xmlns:a16="http://schemas.microsoft.com/office/drawing/2014/main" id="{B7A78CA1-83CF-30F8-5F4A-C3C9202A62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18DB023-A1D0-447F-8C18-82F63B992478}" type="slidenum">
              <a:rPr lang="de-DE" altLang="de-DE" smtClean="0">
                <a:solidFill>
                  <a:srgbClr val="000000"/>
                </a:solidFill>
                <a:latin typeface="Calibri" panose="020F0502020204030204" pitchFamily="34" charset="0"/>
              </a:rPr>
              <a:pPr fontAlgn="base">
                <a:spcBef>
                  <a:spcPct val="0"/>
                </a:spcBef>
                <a:spcAft>
                  <a:spcPct val="0"/>
                </a:spcAft>
              </a:pPr>
              <a:t>38</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a:extLst>
              <a:ext uri="{FF2B5EF4-FFF2-40B4-BE49-F238E27FC236}">
                <a16:creationId xmlns:a16="http://schemas.microsoft.com/office/drawing/2014/main" id="{84787146-BF5C-8415-CCF4-A8BF36C0DE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izenplatzhalter 2">
            <a:extLst>
              <a:ext uri="{FF2B5EF4-FFF2-40B4-BE49-F238E27FC236}">
                <a16:creationId xmlns:a16="http://schemas.microsoft.com/office/drawing/2014/main" id="{8100C06C-98B0-FFDF-5FA2-A977849764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96260" name="Foliennummernplatzhalter 3">
            <a:extLst>
              <a:ext uri="{FF2B5EF4-FFF2-40B4-BE49-F238E27FC236}">
                <a16:creationId xmlns:a16="http://schemas.microsoft.com/office/drawing/2014/main" id="{A862FFA1-8D2F-E47B-95BA-B46B2D89FF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3B40C86-8EF6-443B-8111-508832FA0523}" type="slidenum">
              <a:rPr lang="de-DE" altLang="de-DE" smtClean="0">
                <a:latin typeface="Calibri" panose="020F0502020204030204" pitchFamily="34" charset="0"/>
              </a:rPr>
              <a:pPr fontAlgn="base">
                <a:spcBef>
                  <a:spcPct val="0"/>
                </a:spcBef>
                <a:spcAft>
                  <a:spcPct val="0"/>
                </a:spcAft>
              </a:pPr>
              <a:t>28</a:t>
            </a:fld>
            <a:endParaRPr lang="de-DE" altLang="de-DE">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a:extLst>
              <a:ext uri="{FF2B5EF4-FFF2-40B4-BE49-F238E27FC236}">
                <a16:creationId xmlns:a16="http://schemas.microsoft.com/office/drawing/2014/main" id="{FD56CC93-D65A-D260-ADA0-08CDE0AE9C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izenplatzhalter 2">
            <a:extLst>
              <a:ext uri="{FF2B5EF4-FFF2-40B4-BE49-F238E27FC236}">
                <a16:creationId xmlns:a16="http://schemas.microsoft.com/office/drawing/2014/main" id="{EBC02877-F54B-812E-9BB8-2B71D58A3C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98308" name="Foliennummernplatzhalter 3">
            <a:extLst>
              <a:ext uri="{FF2B5EF4-FFF2-40B4-BE49-F238E27FC236}">
                <a16:creationId xmlns:a16="http://schemas.microsoft.com/office/drawing/2014/main" id="{EBD74D24-65C9-1472-804E-552BB28338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67B0D90-E3C7-4AC2-90A0-31ABE060F94D}" type="slidenum">
              <a:rPr lang="de-DE" altLang="de-DE" smtClean="0">
                <a:solidFill>
                  <a:srgbClr val="000000"/>
                </a:solidFill>
                <a:latin typeface="Calibri" panose="020F0502020204030204" pitchFamily="34" charset="0"/>
              </a:rPr>
              <a:pPr fontAlgn="base">
                <a:spcBef>
                  <a:spcPct val="0"/>
                </a:spcBef>
                <a:spcAft>
                  <a:spcPct val="0"/>
                </a:spcAft>
              </a:pPr>
              <a:t>29</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a:extLst>
              <a:ext uri="{FF2B5EF4-FFF2-40B4-BE49-F238E27FC236}">
                <a16:creationId xmlns:a16="http://schemas.microsoft.com/office/drawing/2014/main" id="{740A50C9-2E2E-F987-82F3-6A6527F2BA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izenplatzhalter 2">
            <a:extLst>
              <a:ext uri="{FF2B5EF4-FFF2-40B4-BE49-F238E27FC236}">
                <a16:creationId xmlns:a16="http://schemas.microsoft.com/office/drawing/2014/main" id="{C8A49833-96C2-987D-F600-8F44DA325C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00356" name="Foliennummernplatzhalter 3">
            <a:extLst>
              <a:ext uri="{FF2B5EF4-FFF2-40B4-BE49-F238E27FC236}">
                <a16:creationId xmlns:a16="http://schemas.microsoft.com/office/drawing/2014/main" id="{1A574B01-91C9-B3DA-E8B7-795C66C2A7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B7D6EE1-BFE1-4D18-8184-35B9B526D8A1}" type="slidenum">
              <a:rPr lang="de-DE" altLang="de-DE" smtClean="0">
                <a:solidFill>
                  <a:srgbClr val="000000"/>
                </a:solidFill>
                <a:latin typeface="Calibri" panose="020F0502020204030204" pitchFamily="34" charset="0"/>
              </a:rPr>
              <a:pPr fontAlgn="base">
                <a:spcBef>
                  <a:spcPct val="0"/>
                </a:spcBef>
                <a:spcAft>
                  <a:spcPct val="0"/>
                </a:spcAft>
              </a:pPr>
              <a:t>30</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lienbildplatzhalter 1">
            <a:extLst>
              <a:ext uri="{FF2B5EF4-FFF2-40B4-BE49-F238E27FC236}">
                <a16:creationId xmlns:a16="http://schemas.microsoft.com/office/drawing/2014/main" id="{BA61D734-D1B8-A632-06B0-346854C7A7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izenplatzhalter 2">
            <a:extLst>
              <a:ext uri="{FF2B5EF4-FFF2-40B4-BE49-F238E27FC236}">
                <a16:creationId xmlns:a16="http://schemas.microsoft.com/office/drawing/2014/main" id="{B7D5FCDF-8779-B27A-9D75-A9C633E806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02404" name="Foliennummernplatzhalter 3">
            <a:extLst>
              <a:ext uri="{FF2B5EF4-FFF2-40B4-BE49-F238E27FC236}">
                <a16:creationId xmlns:a16="http://schemas.microsoft.com/office/drawing/2014/main" id="{BEB8F941-5710-8D40-AB50-425EAFB1D6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1457ADE-E9DB-41AB-80D2-F460914410B8}" type="slidenum">
              <a:rPr lang="de-DE" altLang="de-DE" smtClean="0">
                <a:solidFill>
                  <a:srgbClr val="000000"/>
                </a:solidFill>
                <a:latin typeface="Calibri" panose="020F0502020204030204" pitchFamily="34" charset="0"/>
              </a:rPr>
              <a:pPr fontAlgn="base">
                <a:spcBef>
                  <a:spcPct val="0"/>
                </a:spcBef>
                <a:spcAft>
                  <a:spcPct val="0"/>
                </a:spcAft>
              </a:pPr>
              <a:t>31</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lienbildplatzhalter 1">
            <a:extLst>
              <a:ext uri="{FF2B5EF4-FFF2-40B4-BE49-F238E27FC236}">
                <a16:creationId xmlns:a16="http://schemas.microsoft.com/office/drawing/2014/main" id="{EB54D43D-9DFE-CE5D-4F90-402446F703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izenplatzhalter 2">
            <a:extLst>
              <a:ext uri="{FF2B5EF4-FFF2-40B4-BE49-F238E27FC236}">
                <a16:creationId xmlns:a16="http://schemas.microsoft.com/office/drawing/2014/main" id="{3EA3D1A6-C730-92D0-FBFD-0AE5E2593C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04452" name="Foliennummernplatzhalter 3">
            <a:extLst>
              <a:ext uri="{FF2B5EF4-FFF2-40B4-BE49-F238E27FC236}">
                <a16:creationId xmlns:a16="http://schemas.microsoft.com/office/drawing/2014/main" id="{BCB3AE2D-5352-67CD-06C7-4F4FEA0B57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2BEF7DA-9096-4E6A-9CCF-515B15038CC4}" type="slidenum">
              <a:rPr lang="de-DE" altLang="de-DE" smtClean="0">
                <a:solidFill>
                  <a:srgbClr val="000000"/>
                </a:solidFill>
                <a:latin typeface="Calibri" panose="020F0502020204030204" pitchFamily="34" charset="0"/>
              </a:rPr>
              <a:pPr fontAlgn="base">
                <a:spcBef>
                  <a:spcPct val="0"/>
                </a:spcBef>
                <a:spcAft>
                  <a:spcPct val="0"/>
                </a:spcAft>
              </a:pPr>
              <a:t>32</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a:extLst>
              <a:ext uri="{FF2B5EF4-FFF2-40B4-BE49-F238E27FC236}">
                <a16:creationId xmlns:a16="http://schemas.microsoft.com/office/drawing/2014/main" id="{9A47B57C-41F0-E8E1-3FB7-AA27FDFE6C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izenplatzhalter 2">
            <a:extLst>
              <a:ext uri="{FF2B5EF4-FFF2-40B4-BE49-F238E27FC236}">
                <a16:creationId xmlns:a16="http://schemas.microsoft.com/office/drawing/2014/main" id="{B45BD1DD-5A82-2E34-B399-0BB6C345CB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06500" name="Foliennummernplatzhalter 3">
            <a:extLst>
              <a:ext uri="{FF2B5EF4-FFF2-40B4-BE49-F238E27FC236}">
                <a16:creationId xmlns:a16="http://schemas.microsoft.com/office/drawing/2014/main" id="{0EC70AC6-1A8E-C70C-B3C1-1109547105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6251A54-3E59-430D-8E7F-14BF16F49BDF}" type="slidenum">
              <a:rPr lang="de-DE" altLang="de-DE" smtClean="0">
                <a:solidFill>
                  <a:srgbClr val="000000"/>
                </a:solidFill>
                <a:latin typeface="Calibri" panose="020F0502020204030204" pitchFamily="34" charset="0"/>
              </a:rPr>
              <a:pPr fontAlgn="base">
                <a:spcBef>
                  <a:spcPct val="0"/>
                </a:spcBef>
                <a:spcAft>
                  <a:spcPct val="0"/>
                </a:spcAft>
              </a:pPr>
              <a:t>33</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a:extLst>
              <a:ext uri="{FF2B5EF4-FFF2-40B4-BE49-F238E27FC236}">
                <a16:creationId xmlns:a16="http://schemas.microsoft.com/office/drawing/2014/main" id="{F4C7C8AC-957B-7BE9-5132-7994BF1F3F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izenplatzhalter 2">
            <a:extLst>
              <a:ext uri="{FF2B5EF4-FFF2-40B4-BE49-F238E27FC236}">
                <a16:creationId xmlns:a16="http://schemas.microsoft.com/office/drawing/2014/main" id="{98441243-F1BD-7558-3123-E66403296E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08548" name="Foliennummernplatzhalter 3">
            <a:extLst>
              <a:ext uri="{FF2B5EF4-FFF2-40B4-BE49-F238E27FC236}">
                <a16:creationId xmlns:a16="http://schemas.microsoft.com/office/drawing/2014/main" id="{5D36B981-F39A-7949-2714-3251A0AFC0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98C81A7-3171-4550-9CA7-EC69EA9FBF3E}" type="slidenum">
              <a:rPr lang="de-DE" altLang="de-DE" smtClean="0">
                <a:solidFill>
                  <a:srgbClr val="000000"/>
                </a:solidFill>
                <a:latin typeface="Calibri" panose="020F0502020204030204" pitchFamily="34" charset="0"/>
              </a:rPr>
              <a:pPr fontAlgn="base">
                <a:spcBef>
                  <a:spcPct val="0"/>
                </a:spcBef>
                <a:spcAft>
                  <a:spcPct val="0"/>
                </a:spcAft>
              </a:pPr>
              <a:t>34</a:t>
            </a:fld>
            <a:endParaRPr lang="de-DE" altLang="de-DE">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a:extLst>
              <a:ext uri="{FF2B5EF4-FFF2-40B4-BE49-F238E27FC236}">
                <a16:creationId xmlns:a16="http://schemas.microsoft.com/office/drawing/2014/main" id="{547C12BA-5694-65A0-1FD5-3E759BCC12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izenplatzhalter 2">
            <a:extLst>
              <a:ext uri="{FF2B5EF4-FFF2-40B4-BE49-F238E27FC236}">
                <a16:creationId xmlns:a16="http://schemas.microsoft.com/office/drawing/2014/main" id="{4568D1A7-7877-7744-699F-EDB2340F6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110596" name="Foliennummernplatzhalter 3">
            <a:extLst>
              <a:ext uri="{FF2B5EF4-FFF2-40B4-BE49-F238E27FC236}">
                <a16:creationId xmlns:a16="http://schemas.microsoft.com/office/drawing/2014/main" id="{95B250F4-64A9-FB8A-AE94-2B37A39036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011F198-47D7-4F00-A1D4-7C618A1DFB81}" type="slidenum">
              <a:rPr lang="de-DE" altLang="de-DE" smtClean="0">
                <a:solidFill>
                  <a:srgbClr val="000000"/>
                </a:solidFill>
                <a:latin typeface="Calibri" panose="020F0502020204030204" pitchFamily="34" charset="0"/>
              </a:rPr>
              <a:pPr fontAlgn="base">
                <a:spcBef>
                  <a:spcPct val="0"/>
                </a:spcBef>
                <a:spcAft>
                  <a:spcPct val="0"/>
                </a:spcAft>
              </a:pPr>
              <a:t>35</a:t>
            </a:fld>
            <a:endParaRPr lang="de-DE" altLang="de-DE">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mage full screen_O-shape bottom">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32000" y="1776248"/>
            <a:ext cx="9360000" cy="1800000"/>
          </a:xfrm>
        </p:spPr>
        <p:txBody>
          <a:bodyPr anchor="b"/>
          <a:lstStyle>
            <a:lvl1pPr algn="l">
              <a:lnSpc>
                <a:spcPts val="5000"/>
              </a:lnSpc>
              <a:defRPr sz="4200">
                <a:solidFill>
                  <a:schemeClr val="bg1"/>
                </a:solidFill>
              </a:defRPr>
            </a:lvl1pPr>
          </a:lstStyle>
          <a:p>
            <a:r>
              <a:rPr lang="de-DE" noProof="0"/>
              <a:t>Mastertitelformat bearbeiten</a:t>
            </a:r>
            <a:endParaRPr lang="en-GB" noProof="0"/>
          </a:p>
        </p:txBody>
      </p:sp>
      <p:sp>
        <p:nvSpPr>
          <p:cNvPr id="61" name="Bildplatzhalter 60"/>
          <p:cNvSpPr>
            <a:spLocks noGrp="1"/>
          </p:cNvSpPr>
          <p:nvPr>
            <p:ph type="pic" sz="quarter" idx="13"/>
          </p:nvPr>
        </p:nvSpPr>
        <p:spPr>
          <a:xfrm>
            <a:off x="-1200" y="2440512"/>
            <a:ext cx="12193200" cy="4417489"/>
          </a:xfrm>
          <a:custGeom>
            <a:avLst/>
            <a:gdLst>
              <a:gd name="connsiteX0" fmla="*/ 12193200 w 12193200"/>
              <a:gd name="connsiteY0" fmla="*/ 0 h 4417489"/>
              <a:gd name="connsiteX1" fmla="*/ 12193200 w 12193200"/>
              <a:gd name="connsiteY1" fmla="*/ 4417489 h 4417489"/>
              <a:gd name="connsiteX2" fmla="*/ 0 w 12193200"/>
              <a:gd name="connsiteY2" fmla="*/ 4417489 h 4417489"/>
              <a:gd name="connsiteX3" fmla="*/ 0 w 12193200"/>
              <a:gd name="connsiteY3" fmla="*/ 4056774 h 4417489"/>
              <a:gd name="connsiteX4" fmla="*/ 8873095 w 12193200"/>
              <a:gd name="connsiteY4" fmla="*/ 4056774 h 4417489"/>
              <a:gd name="connsiteX5" fmla="*/ 11833756 w 12193200"/>
              <a:gd name="connsiteY5" fmla="*/ 1576220 h 441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4417489">
                <a:moveTo>
                  <a:pt x="12193200" y="0"/>
                </a:moveTo>
                <a:lnTo>
                  <a:pt x="12193200" y="4417489"/>
                </a:lnTo>
                <a:lnTo>
                  <a:pt x="0" y="4417489"/>
                </a:lnTo>
                <a:lnTo>
                  <a:pt x="0" y="4056774"/>
                </a:lnTo>
                <a:lnTo>
                  <a:pt x="8873095" y="4056774"/>
                </a:lnTo>
                <a:cubicBezTo>
                  <a:pt x="10479803" y="4056774"/>
                  <a:pt x="11448908" y="3245165"/>
                  <a:pt x="11833756" y="1576220"/>
                </a:cubicBezTo>
                <a:close/>
              </a:path>
            </a:pathLst>
          </a:custGeom>
          <a:solidFill>
            <a:schemeClr val="bg1">
              <a:alpha val="40000"/>
            </a:schemeClr>
          </a:solidFill>
        </p:spPr>
        <p:txBody>
          <a:bodyPr lIns="72000" tIns="72000" bIns="72000" rtlCol="0" anchor="b">
            <a:noAutofit/>
          </a:bodyPr>
          <a:lstStyle>
            <a:lvl1pPr>
              <a:defRPr sz="1000"/>
            </a:lvl1pPr>
          </a:lstStyle>
          <a:p>
            <a:pPr lvl="0"/>
            <a:r>
              <a:rPr lang="de-DE" noProof="0"/>
              <a:t>Bild durch Klicken auf Symbol hinzufügen</a:t>
            </a:r>
            <a:endParaRPr lang="en-GB" noProof="0"/>
          </a:p>
        </p:txBody>
      </p:sp>
      <p:sp>
        <p:nvSpPr>
          <p:cNvPr id="3" name="Untertitel 2"/>
          <p:cNvSpPr>
            <a:spLocks noGrp="1"/>
          </p:cNvSpPr>
          <p:nvPr>
            <p:ph type="subTitle" idx="1"/>
          </p:nvPr>
        </p:nvSpPr>
        <p:spPr>
          <a:xfrm>
            <a:off x="432000" y="4253354"/>
            <a:ext cx="9360000" cy="694064"/>
          </a:xfrm>
        </p:spPr>
        <p:txBody>
          <a:bodyPr/>
          <a:lstStyle>
            <a:lvl1pPr marL="0" indent="0" algn="l">
              <a:lnSpc>
                <a:spcPts val="26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a:p>
        </p:txBody>
      </p:sp>
      <p:sp>
        <p:nvSpPr>
          <p:cNvPr id="5" name="Textplatzhalter 4"/>
          <p:cNvSpPr>
            <a:spLocks noGrp="1"/>
          </p:cNvSpPr>
          <p:nvPr>
            <p:ph type="body" sz="quarter" idx="10"/>
          </p:nvPr>
        </p:nvSpPr>
        <p:spPr>
          <a:xfrm>
            <a:off x="432000" y="378720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59" name="Textplatzhalter 4"/>
          <p:cNvSpPr>
            <a:spLocks noGrp="1"/>
          </p:cNvSpPr>
          <p:nvPr>
            <p:ph type="body" sz="quarter" idx="11"/>
          </p:nvPr>
        </p:nvSpPr>
        <p:spPr>
          <a:xfrm>
            <a:off x="10735200" y="6212142"/>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7" name="Bildplatzhalter 6"/>
          <p:cNvSpPr>
            <a:spLocks noGrp="1"/>
          </p:cNvSpPr>
          <p:nvPr>
            <p:ph type="pic" sz="quarter" idx="12"/>
          </p:nvPr>
        </p:nvSpPr>
        <p:spPr>
          <a:xfrm>
            <a:off x="-1" y="0"/>
            <a:ext cx="12193200" cy="6858000"/>
          </a:xfrm>
          <a:no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Tree>
    <p:extLst>
      <p:ext uri="{BB962C8B-B14F-4D97-AF65-F5344CB8AC3E}">
        <p14:creationId xmlns:p14="http://schemas.microsoft.com/office/powerpoint/2010/main" val="390723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lcome Slide - blue">
    <p:spTree>
      <p:nvGrpSpPr>
        <p:cNvPr id="1" name=""/>
        <p:cNvGrpSpPr/>
        <p:nvPr/>
      </p:nvGrpSpPr>
      <p:grpSpPr>
        <a:xfrm>
          <a:off x="0" y="0"/>
          <a:ext cx="0" cy="0"/>
          <a:chOff x="0" y="0"/>
          <a:chExt cx="0" cy="0"/>
        </a:xfrm>
      </p:grpSpPr>
      <p:pic>
        <p:nvPicPr>
          <p:cNvPr id="3" name="Grafik 1">
            <a:extLst>
              <a:ext uri="{FF2B5EF4-FFF2-40B4-BE49-F238E27FC236}">
                <a16:creationId xmlns:a16="http://schemas.microsoft.com/office/drawing/2014/main" id="{4590068B-EAAA-F1B5-193E-30AC46EF9C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afik 7">
            <a:extLst>
              <a:ext uri="{FF2B5EF4-FFF2-40B4-BE49-F238E27FC236}">
                <a16:creationId xmlns:a16="http://schemas.microsoft.com/office/drawing/2014/main" id="{A64C748B-593B-3370-DD08-09FF2780511B}"/>
              </a:ext>
            </a:extLst>
          </p:cNvPr>
          <p:cNvGrpSpPr>
            <a:grpSpLocks noChangeAspect="1"/>
          </p:cNvGrpSpPr>
          <p:nvPr userDrawn="1"/>
        </p:nvGrpSpPr>
        <p:grpSpPr bwMode="auto">
          <a:xfrm>
            <a:off x="10736263" y="6211888"/>
            <a:ext cx="1082675" cy="282575"/>
            <a:chOff x="10738800" y="6088146"/>
            <a:chExt cx="1082623" cy="282228"/>
          </a:xfrm>
        </p:grpSpPr>
        <p:grpSp>
          <p:nvGrpSpPr>
            <p:cNvPr id="6" name="Grafik 7">
              <a:extLst>
                <a:ext uri="{FF2B5EF4-FFF2-40B4-BE49-F238E27FC236}">
                  <a16:creationId xmlns:a16="http://schemas.microsoft.com/office/drawing/2014/main" id="{35483335-A879-F4FA-9440-2628F6279235}"/>
                </a:ext>
              </a:extLst>
            </p:cNvPr>
            <p:cNvGrpSpPr/>
            <p:nvPr/>
          </p:nvGrpSpPr>
          <p:grpSpPr>
            <a:xfrm>
              <a:off x="11328532" y="6088146"/>
              <a:ext cx="492890" cy="179142"/>
              <a:chOff x="11328532" y="6088146"/>
              <a:chExt cx="492890" cy="179142"/>
            </a:xfrm>
            <a:solidFill>
              <a:srgbClr val="000000"/>
            </a:solidFill>
          </p:grpSpPr>
          <p:sp>
            <p:nvSpPr>
              <p:cNvPr id="26" name="Freihandform 54">
                <a:extLst>
                  <a:ext uri="{FF2B5EF4-FFF2-40B4-BE49-F238E27FC236}">
                    <a16:creationId xmlns:a16="http://schemas.microsoft.com/office/drawing/2014/main" id="{7912781F-7672-B112-C54E-FB53EEBDD15B}"/>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55">
                <a:extLst>
                  <a:ext uri="{FF2B5EF4-FFF2-40B4-BE49-F238E27FC236}">
                    <a16:creationId xmlns:a16="http://schemas.microsoft.com/office/drawing/2014/main" id="{B044F42D-D626-C6A5-0764-295A24F556A8}"/>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56">
                <a:extLst>
                  <a:ext uri="{FF2B5EF4-FFF2-40B4-BE49-F238E27FC236}">
                    <a16:creationId xmlns:a16="http://schemas.microsoft.com/office/drawing/2014/main" id="{6B8FFD4E-3CBD-B98B-18CD-86BC01B0110E}"/>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57">
                <a:extLst>
                  <a:ext uri="{FF2B5EF4-FFF2-40B4-BE49-F238E27FC236}">
                    <a16:creationId xmlns:a16="http://schemas.microsoft.com/office/drawing/2014/main" id="{2ACC5CC7-5EC2-C88E-F7F4-1A05E678640B}"/>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C9F314A5-FCCB-9932-25ED-FE75B5963740}"/>
                </a:ext>
              </a:extLst>
            </p:cNvPr>
            <p:cNvGrpSpPr/>
            <p:nvPr/>
          </p:nvGrpSpPr>
          <p:grpSpPr>
            <a:xfrm>
              <a:off x="10738800" y="6088775"/>
              <a:ext cx="594861" cy="177885"/>
              <a:chOff x="10738800" y="6088775"/>
              <a:chExt cx="594861" cy="177885"/>
            </a:xfrm>
            <a:solidFill>
              <a:srgbClr val="0089D9"/>
            </a:solidFill>
          </p:grpSpPr>
          <p:sp>
            <p:nvSpPr>
              <p:cNvPr id="21" name="Freihandform 49">
                <a:extLst>
                  <a:ext uri="{FF2B5EF4-FFF2-40B4-BE49-F238E27FC236}">
                    <a16:creationId xmlns:a16="http://schemas.microsoft.com/office/drawing/2014/main" id="{170B311D-F98D-287B-FF6C-F181FBFFC9E5}"/>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50">
                <a:extLst>
                  <a:ext uri="{FF2B5EF4-FFF2-40B4-BE49-F238E27FC236}">
                    <a16:creationId xmlns:a16="http://schemas.microsoft.com/office/drawing/2014/main" id="{EA84894D-D2FB-F28A-C66B-42289B245807}"/>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51">
                <a:extLst>
                  <a:ext uri="{FF2B5EF4-FFF2-40B4-BE49-F238E27FC236}">
                    <a16:creationId xmlns:a16="http://schemas.microsoft.com/office/drawing/2014/main" id="{11A8CF12-22CA-E65D-E38E-3E9296702548}"/>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52">
                <a:extLst>
                  <a:ext uri="{FF2B5EF4-FFF2-40B4-BE49-F238E27FC236}">
                    <a16:creationId xmlns:a16="http://schemas.microsoft.com/office/drawing/2014/main" id="{040FFAB8-5BF8-5602-5BA9-62C1DC0D0B95}"/>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53">
                <a:extLst>
                  <a:ext uri="{FF2B5EF4-FFF2-40B4-BE49-F238E27FC236}">
                    <a16:creationId xmlns:a16="http://schemas.microsoft.com/office/drawing/2014/main" id="{8B025C72-DF78-3B55-C389-990E5B140EAC}"/>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9FE94846-9986-252C-861A-9588A37F2FA9}"/>
                </a:ext>
              </a:extLst>
            </p:cNvPr>
            <p:cNvGrpSpPr/>
            <p:nvPr/>
          </p:nvGrpSpPr>
          <p:grpSpPr>
            <a:xfrm>
              <a:off x="11271949" y="6318203"/>
              <a:ext cx="548307" cy="52171"/>
              <a:chOff x="11271949" y="6318203"/>
              <a:chExt cx="548307" cy="52171"/>
            </a:xfrm>
            <a:solidFill>
              <a:srgbClr val="000000"/>
            </a:solidFill>
          </p:grpSpPr>
          <p:sp>
            <p:nvSpPr>
              <p:cNvPr id="9" name="Freihandform 37">
                <a:extLst>
                  <a:ext uri="{FF2B5EF4-FFF2-40B4-BE49-F238E27FC236}">
                    <a16:creationId xmlns:a16="http://schemas.microsoft.com/office/drawing/2014/main" id="{D337BBCC-4509-BADB-7AF5-01E99C21899F}"/>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38">
                <a:extLst>
                  <a:ext uri="{FF2B5EF4-FFF2-40B4-BE49-F238E27FC236}">
                    <a16:creationId xmlns:a16="http://schemas.microsoft.com/office/drawing/2014/main" id="{7B64001A-7BD1-8B28-ED52-75E53EAD5593}"/>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39">
                <a:extLst>
                  <a:ext uri="{FF2B5EF4-FFF2-40B4-BE49-F238E27FC236}">
                    <a16:creationId xmlns:a16="http://schemas.microsoft.com/office/drawing/2014/main" id="{599CC2DB-752F-0BA9-328E-19025A7E34D5}"/>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40">
                <a:extLst>
                  <a:ext uri="{FF2B5EF4-FFF2-40B4-BE49-F238E27FC236}">
                    <a16:creationId xmlns:a16="http://schemas.microsoft.com/office/drawing/2014/main" id="{D136392B-A9AC-4AD9-14F3-71567E7F2EAD}"/>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41">
                <a:extLst>
                  <a:ext uri="{FF2B5EF4-FFF2-40B4-BE49-F238E27FC236}">
                    <a16:creationId xmlns:a16="http://schemas.microsoft.com/office/drawing/2014/main" id="{FB1B4CA2-451E-BB78-EA76-DEA1A1D3EDA6}"/>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42">
                <a:extLst>
                  <a:ext uri="{FF2B5EF4-FFF2-40B4-BE49-F238E27FC236}">
                    <a16:creationId xmlns:a16="http://schemas.microsoft.com/office/drawing/2014/main" id="{3665DDBA-04A8-FB15-2E7F-35BB144E1E02}"/>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43">
                <a:extLst>
                  <a:ext uri="{FF2B5EF4-FFF2-40B4-BE49-F238E27FC236}">
                    <a16:creationId xmlns:a16="http://schemas.microsoft.com/office/drawing/2014/main" id="{10C48065-C6DE-AFD2-2A54-51834B9FDC4A}"/>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44">
                <a:extLst>
                  <a:ext uri="{FF2B5EF4-FFF2-40B4-BE49-F238E27FC236}">
                    <a16:creationId xmlns:a16="http://schemas.microsoft.com/office/drawing/2014/main" id="{9CA69214-1C19-5507-FB18-2306F71AD357}"/>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45">
                <a:extLst>
                  <a:ext uri="{FF2B5EF4-FFF2-40B4-BE49-F238E27FC236}">
                    <a16:creationId xmlns:a16="http://schemas.microsoft.com/office/drawing/2014/main" id="{A85EA742-641B-AD99-2F66-8C3DE60CE230}"/>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46">
                <a:extLst>
                  <a:ext uri="{FF2B5EF4-FFF2-40B4-BE49-F238E27FC236}">
                    <a16:creationId xmlns:a16="http://schemas.microsoft.com/office/drawing/2014/main" id="{8B24C8CB-5B0C-6A09-B50E-BB97D4205B9B}"/>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47">
                <a:extLst>
                  <a:ext uri="{FF2B5EF4-FFF2-40B4-BE49-F238E27FC236}">
                    <a16:creationId xmlns:a16="http://schemas.microsoft.com/office/drawing/2014/main" id="{4511A0A4-981C-7306-5A16-82E93FDAE0E5}"/>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48">
                <a:extLst>
                  <a:ext uri="{FF2B5EF4-FFF2-40B4-BE49-F238E27FC236}">
                    <a16:creationId xmlns:a16="http://schemas.microsoft.com/office/drawing/2014/main" id="{00B2B5D0-6D76-90F7-D87B-6F97B7BB80A9}"/>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D9B49982-3219-04A1-2A1A-29EB91AC8EBE}"/>
              </a:ext>
            </a:extLst>
          </p:cNvPr>
          <p:cNvSpPr/>
          <p:nvPr userDrawn="1"/>
        </p:nvSpPr>
        <p:spPr>
          <a:xfrm>
            <a:off x="431800" y="3443288"/>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Textplatzhalter 4"/>
          <p:cNvSpPr>
            <a:spLocks noGrp="1"/>
          </p:cNvSpPr>
          <p:nvPr>
            <p:ph type="body" sz="quarter" idx="24"/>
          </p:nvPr>
        </p:nvSpPr>
        <p:spPr>
          <a:xfrm>
            <a:off x="432000" y="3906552"/>
            <a:ext cx="5816400" cy="694800"/>
          </a:xfrm>
        </p:spPr>
        <p:txBody>
          <a:bodyPr/>
          <a:lstStyle>
            <a:lvl1pPr>
              <a:lnSpc>
                <a:spcPts val="2600"/>
              </a:lnSpc>
              <a:spcBef>
                <a:spcPts val="0"/>
              </a:spcBef>
              <a:defRPr sz="1800">
                <a:solidFill>
                  <a:schemeClr val="bg1"/>
                </a:solidFill>
              </a:defRPr>
            </a:lvl1pPr>
          </a:lstStyle>
          <a:p>
            <a:pPr lvl="0"/>
            <a:r>
              <a:rPr lang="de-DE"/>
              <a:t>Mastertextformat bearbeiten</a:t>
            </a:r>
          </a:p>
        </p:txBody>
      </p:sp>
      <p:sp>
        <p:nvSpPr>
          <p:cNvPr id="2" name="Titel 1"/>
          <p:cNvSpPr>
            <a:spLocks noGrp="1"/>
          </p:cNvSpPr>
          <p:nvPr>
            <p:ph type="ctrTitle"/>
          </p:nvPr>
        </p:nvSpPr>
        <p:spPr>
          <a:xfrm>
            <a:off x="432001" y="2273300"/>
            <a:ext cx="5816400" cy="960048"/>
          </a:xfrm>
        </p:spPr>
        <p:txBody>
          <a:bodyPr anchor="b"/>
          <a:lstStyle>
            <a:lvl1pPr algn="l">
              <a:lnSpc>
                <a:spcPts val="5000"/>
              </a:lnSpc>
              <a:defRPr sz="5400">
                <a:solidFill>
                  <a:schemeClr val="bg1"/>
                </a:solidFill>
              </a:defRPr>
            </a:lvl1pPr>
          </a:lstStyle>
          <a:p>
            <a:r>
              <a:rPr lang="de-DE" noProof="0"/>
              <a:t>Mastertitelformat bearbeiten</a:t>
            </a:r>
            <a:endParaRPr lang="en-GB" noProof="0"/>
          </a:p>
        </p:txBody>
      </p:sp>
      <p:sp>
        <p:nvSpPr>
          <p:cNvPr id="33" name="Bildplatzhalter 50"/>
          <p:cNvSpPr>
            <a:spLocks noGrp="1"/>
          </p:cNvSpPr>
          <p:nvPr>
            <p:ph type="pic" sz="quarter" idx="20"/>
          </p:nvPr>
        </p:nvSpPr>
        <p:spPr>
          <a:xfrm>
            <a:off x="7694009" y="1286697"/>
            <a:ext cx="2839045" cy="2707027"/>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63" name="Textplatzhalter 4"/>
          <p:cNvSpPr>
            <a:spLocks noGrp="1"/>
          </p:cNvSpPr>
          <p:nvPr>
            <p:ph type="body" sz="quarter" idx="25"/>
          </p:nvPr>
        </p:nvSpPr>
        <p:spPr>
          <a:xfrm>
            <a:off x="7224108" y="4244403"/>
            <a:ext cx="3041615" cy="694801"/>
          </a:xfrm>
        </p:spPr>
        <p:txBody>
          <a:bodyPr/>
          <a:lstStyle>
            <a:lvl1pPr algn="ctr">
              <a:lnSpc>
                <a:spcPts val="2600"/>
              </a:lnSpc>
              <a:spcBef>
                <a:spcPts val="0"/>
              </a:spcBef>
              <a:defRPr sz="1800" i="1" baseline="0">
                <a:solidFill>
                  <a:schemeClr val="bg1"/>
                </a:solidFill>
              </a:defRPr>
            </a:lvl1pPr>
          </a:lstStyle>
          <a:p>
            <a:pPr lvl="0"/>
            <a:r>
              <a:rPr lang="de-DE"/>
              <a:t>Mastertextformat bearbeiten</a:t>
            </a:r>
          </a:p>
        </p:txBody>
      </p:sp>
    </p:spTree>
    <p:extLst>
      <p:ext uri="{BB962C8B-B14F-4D97-AF65-F5344CB8AC3E}">
        <p14:creationId xmlns:p14="http://schemas.microsoft.com/office/powerpoint/2010/main" val="84794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structions slide blue">
    <p:spTree>
      <p:nvGrpSpPr>
        <p:cNvPr id="1" name=""/>
        <p:cNvGrpSpPr/>
        <p:nvPr/>
      </p:nvGrpSpPr>
      <p:grpSpPr>
        <a:xfrm>
          <a:off x="0" y="0"/>
          <a:ext cx="0" cy="0"/>
          <a:chOff x="0" y="0"/>
          <a:chExt cx="0" cy="0"/>
        </a:xfrm>
      </p:grpSpPr>
      <p:sp>
        <p:nvSpPr>
          <p:cNvPr id="3" name="Grafik 3">
            <a:extLst>
              <a:ext uri="{FF2B5EF4-FFF2-40B4-BE49-F238E27FC236}">
                <a16:creationId xmlns:a16="http://schemas.microsoft.com/office/drawing/2014/main" id="{64E0DA7E-68E0-3E6F-836F-835E3E4F3A98}"/>
              </a:ext>
            </a:extLst>
          </p:cNvPr>
          <p:cNvSpPr>
            <a:spLocks noChangeAspect="1"/>
          </p:cNvSpPr>
          <p:nvPr/>
        </p:nvSpPr>
        <p:spPr bwMode="auto">
          <a:xfrm>
            <a:off x="-1588" y="3152775"/>
            <a:ext cx="12193588" cy="3705225"/>
          </a:xfrm>
          <a:custGeom>
            <a:avLst/>
            <a:gdLst>
              <a:gd name="T0" fmla="*/ 0 w 9144952"/>
              <a:gd name="T1" fmla="*/ 1764967 h 2779395"/>
              <a:gd name="T2" fmla="*/ 0 w 9144952"/>
              <a:gd name="T3" fmla="*/ 6585901 h 2779395"/>
              <a:gd name="T4" fmla="*/ 21677933 w 9144952"/>
              <a:gd name="T5" fmla="*/ 6585901 h 2779395"/>
              <a:gd name="T6" fmla="*/ 21677933 w 9144952"/>
              <a:gd name="T7" fmla="*/ 0 h 2779395"/>
              <a:gd name="T8" fmla="*/ 4093544 w 9144952"/>
              <a:gd name="T9" fmla="*/ 0 h 2779395"/>
              <a:gd name="T10" fmla="*/ 0 w 9144952"/>
              <a:gd name="T11" fmla="*/ 1764967 h 27793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44952" h="2779395">
                <a:moveTo>
                  <a:pt x="0" y="744855"/>
                </a:moveTo>
                <a:lnTo>
                  <a:pt x="0" y="2779395"/>
                </a:lnTo>
                <a:lnTo>
                  <a:pt x="9144952" y="2779395"/>
                </a:lnTo>
                <a:lnTo>
                  <a:pt x="9144952" y="0"/>
                </a:lnTo>
                <a:lnTo>
                  <a:pt x="1726883" y="0"/>
                </a:lnTo>
                <a:cubicBezTo>
                  <a:pt x="962025" y="0"/>
                  <a:pt x="389573" y="245745"/>
                  <a:pt x="0" y="744855"/>
                </a:cubicBez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929AA89C-5562-7D8D-7444-32CF00EA5718}"/>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F73B1970-8B74-A929-C776-2AD209D8FDD7}"/>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4D48F5FC-DF28-2892-54B9-93A56895BA9E}"/>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1291698C-1ABF-E8F1-10FF-AB5416690398}"/>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A9DE975A-3313-9524-B646-4AF77CD12F45}"/>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003AE18E-BEA4-08E0-A3D5-261BDDC16756}"/>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070066A1-A10C-A453-C35F-F78CD8E07F44}"/>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13F81247-95D0-B8B2-F32D-60D53533478A}"/>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70683557-236D-DBF0-0DF2-A103F20800CB}"/>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4B3C4DA7-8F36-27EE-EA15-20B0AFA483A9}"/>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B40B4BF0-B2A1-91C1-37DC-43A7F8611220}"/>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812DCA9C-668F-7375-F3E9-5BD73076B371}"/>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3FDA7AF0-C41D-6DCA-6BB8-E23DE760312D}"/>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44B25E03-BEED-F720-794D-71AFFC21A5CB}"/>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99E81CC5-D56B-96B2-EFC0-FADDA061C657}"/>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6B63703B-D80D-29B3-6921-5225C8C3A0D4}"/>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92419EFC-80B3-FF45-2F9E-A44B4ECD533F}"/>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8F807CBC-62A0-4848-4B4D-1658179A253F}"/>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5123811C-EBDF-C1BC-AFDE-C62434987E61}"/>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9DDB5A53-7EC2-6F9D-BBC1-A600CD9D756A}"/>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E3B85C5C-90AF-8168-51A9-FC73FC37BEA5}"/>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7C582B29-30A7-EF74-0DCD-186B855BDE9A}"/>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2FBFA18A-41F3-AA6D-9C70-5D85B8377277}"/>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04A5E703-37E9-7C6D-3A60-06044E6A3C6D}"/>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CAB8F5F3-D49C-DB61-052D-DD9C32A0A4E3}"/>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1AFBF46A-9FD6-84DF-0339-D67ED8C18F70}"/>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0" name="Foliennummernplatzhalter 5">
            <a:extLst>
              <a:ext uri="{FF2B5EF4-FFF2-40B4-BE49-F238E27FC236}">
                <a16:creationId xmlns:a16="http://schemas.microsoft.com/office/drawing/2014/main" id="{63487381-3F22-63EA-46FF-0C3F662B25BD}"/>
              </a:ext>
            </a:extLst>
          </p:cNvPr>
          <p:cNvSpPr>
            <a:spLocks noGrp="1"/>
          </p:cNvSpPr>
          <p:nvPr>
            <p:ph type="sldNum" sz="quarter" idx="10"/>
          </p:nvPr>
        </p:nvSpPr>
        <p:spPr/>
        <p:txBody>
          <a:bodyPr/>
          <a:lstStyle>
            <a:lvl1pPr>
              <a:defRPr/>
            </a:lvl1pPr>
          </a:lstStyle>
          <a:p>
            <a:pPr>
              <a:defRPr/>
            </a:pPr>
            <a:fld id="{78BA2B20-B487-4810-9172-B16446AEEF1B}" type="slidenum">
              <a:rPr lang="de-DE"/>
              <a:pPr>
                <a:defRPr/>
              </a:pPr>
              <a:t>‹Nr.›</a:t>
            </a:fld>
            <a:endParaRPr lang="de-DE"/>
          </a:p>
        </p:txBody>
      </p:sp>
    </p:spTree>
    <p:extLst>
      <p:ext uri="{BB962C8B-B14F-4D97-AF65-F5344CB8AC3E}">
        <p14:creationId xmlns:p14="http://schemas.microsoft.com/office/powerpoint/2010/main" val="360357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ingle-column / Blue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7BDA49CF-97BA-9FCD-0E82-4A06C1D65336}"/>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AA5F9A30-F075-CAAA-D617-BD30D128F829}"/>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BAE79D28-BBE6-AC98-49E5-861F1D8B7AE8}"/>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2B096D48-D3D1-5F43-2E30-0244017913BD}"/>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488DE538-1A22-50EF-F939-98C1F9978AB3}"/>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C23BE4C4-8E2E-A4AF-40C5-14B30C192F9F}"/>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12F7E389-420F-0FA7-1E70-BC51F9ED30F6}"/>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F1129ED5-EFAE-8FD5-8921-6CFC9FAA408D}"/>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51116565-86DE-7BFB-0BD5-9C899C2E6B4A}"/>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D9E4469F-A360-45A7-9B8D-E0DAA71E52DD}"/>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9125C55E-17AA-6142-EEEA-90747F2F722F}"/>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8053C4F4-BA2D-59AF-472D-465C35F472B8}"/>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016E6782-FC3C-1265-0C20-AF19E8DC29DF}"/>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FDE81ADF-8096-53D2-5698-8D779BDA36ED}"/>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16B93BFD-FC87-8180-8B46-C657ACA7BF75}"/>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AB6741D4-BD9B-B109-2077-1BEF0888C8BD}"/>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D7AF3F8A-340E-B40F-DD92-9A61DB92BD2C}"/>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0D0D020A-CA70-4436-5C7C-533A580805CF}"/>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08F103E4-B6FA-61E4-C431-BEC302637ADA}"/>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84AC10D3-9BB8-2C53-1244-3EF0F170ACD2}"/>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A83C02A1-A558-2C7B-1B7C-4685F32B2DEF}"/>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828D76BB-1B2D-15C5-2B3F-5508584181DD}"/>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785F3FD2-54B6-AB64-FBD3-9DB50E17529C}"/>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96A82639-B66C-A9D3-4991-CB8DA73F7D21}"/>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8D0119B4-C185-9BEB-165A-DDCEB036E68E}"/>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57E1E8BE-F911-260B-FD57-FC9EA0157E11}"/>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3376A464-FDB1-BE41-31CE-5940986EF7DC}"/>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p:txBody>
          <a:bodyPr/>
          <a:lstStyle/>
          <a:p>
            <a:r>
              <a:rPr lang="de-DE" noProof="0"/>
              <a:t>Mastertitelformat bearbeiten</a:t>
            </a:r>
            <a:endParaRPr lang="de-DE"/>
          </a:p>
        </p:txBody>
      </p:sp>
      <p:sp>
        <p:nvSpPr>
          <p:cNvPr id="3" name="Inhaltsplatzhalter 2"/>
          <p:cNvSpPr>
            <a:spLocks noGrp="1"/>
          </p:cNvSpPr>
          <p:nvPr>
            <p:ph idx="1"/>
          </p:nvPr>
        </p:nvSpPr>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5FB2E6C3-E03B-6902-2330-6084D8932E51}"/>
              </a:ext>
            </a:extLst>
          </p:cNvPr>
          <p:cNvSpPr>
            <a:spLocks noGrp="1"/>
          </p:cNvSpPr>
          <p:nvPr>
            <p:ph type="sldNum" sz="quarter" idx="10"/>
          </p:nvPr>
        </p:nvSpPr>
        <p:spPr/>
        <p:txBody>
          <a:bodyPr/>
          <a:lstStyle>
            <a:lvl1pPr>
              <a:defRPr/>
            </a:lvl1pPr>
          </a:lstStyle>
          <a:p>
            <a:pPr>
              <a:defRPr/>
            </a:pPr>
            <a:fld id="{460B7DDA-FA2C-4654-97BA-DB5855488826}" type="slidenum">
              <a:rPr lang="de-DE"/>
              <a:pPr>
                <a:defRPr/>
              </a:pPr>
              <a:t>‹Nr.›</a:t>
            </a:fld>
            <a:endParaRPr lang="de-DE"/>
          </a:p>
        </p:txBody>
      </p:sp>
    </p:spTree>
    <p:extLst>
      <p:ext uri="{BB962C8B-B14F-4D97-AF65-F5344CB8AC3E}">
        <p14:creationId xmlns:p14="http://schemas.microsoft.com/office/powerpoint/2010/main" val="1988651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ingle-column, single title / Blue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63B78AF6-FD0A-26A7-01C5-75339FF9058A}"/>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E4CDF79B-46E6-5AAB-6971-DE51879D6429}"/>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16F67B04-87B4-A452-7C36-CB6C01F95377}"/>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86C0CC5C-95BB-3765-5764-CE020597C621}"/>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97369EC8-CC56-D0CD-A043-27F0BE30B0B7}"/>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C841BB3D-7C49-B6CD-1631-D79101FA1478}"/>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FCDFA4CA-DF42-C194-1283-19DF2060D9AA}"/>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86375804-732F-8A70-2EA8-3675ACD67053}"/>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15D01334-A417-80FE-5C22-1D47BF543E0A}"/>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2B0FDD2E-F164-FFB3-5EA9-2B433045BB19}"/>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85BEBD0A-A5C6-1712-C2D7-DC5EE120183D}"/>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B4BEEF22-90C1-CE53-047C-182401786800}"/>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B7A3C513-EE96-4672-6223-F14262F58C52}"/>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20C9D569-CD4A-2B90-3CE0-17E8595090B9}"/>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6A476326-7A1F-D43A-440D-0AF4BA848AF2}"/>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117E001A-70C9-E0ED-485B-2267ACA6D0C0}"/>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9D8CB77B-8447-4C8E-F3B2-226BC6C501C7}"/>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6E0CD66F-7AB8-FA64-84EF-B9ECB0EE9263}"/>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FCBAC637-9146-8183-FF77-71CC5377A8C0}"/>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9C93CAB8-386F-E8DA-0297-AB171BA5C163}"/>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8A6249BF-938A-C606-DA82-D0BA3D6A4B55}"/>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7A5871B4-3439-1DBF-23D2-FE164EB69C84}"/>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8AEACFA8-5B97-DAE3-8549-68899EC34A2F}"/>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2C827E3D-F460-534A-07C3-082DFC52CCBA}"/>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EB772422-EE8A-BAA0-F9DF-3C1424F8C92E}"/>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DE2423CF-003C-F49D-D304-38E4BD8FA3C3}"/>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F53AEAFC-1B3F-6875-0CC6-DD89A4D53C76}"/>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378530"/>
          </a:xfrm>
        </p:spPr>
        <p:txBody>
          <a:bodyPr/>
          <a:lstStyle/>
          <a:p>
            <a:r>
              <a:rPr lang="de-DE" noProof="0"/>
              <a:t>Mastertitelformat bearbeiten</a:t>
            </a:r>
            <a:endParaRPr lang="de-DE"/>
          </a:p>
        </p:txBody>
      </p:sp>
      <p:sp>
        <p:nvSpPr>
          <p:cNvPr id="3" name="Inhaltsplatzhalter 2"/>
          <p:cNvSpPr>
            <a:spLocks noGrp="1"/>
          </p:cNvSpPr>
          <p:nvPr>
            <p:ph idx="1"/>
          </p:nvPr>
        </p:nvSpPr>
        <p:spPr>
          <a:xfrm>
            <a:off x="718800" y="1262461"/>
            <a:ext cx="10753200" cy="487553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33F7B941-B826-3EBB-7987-02171F40802C}"/>
              </a:ext>
            </a:extLst>
          </p:cNvPr>
          <p:cNvSpPr>
            <a:spLocks noGrp="1"/>
          </p:cNvSpPr>
          <p:nvPr>
            <p:ph type="sldNum" sz="quarter" idx="10"/>
          </p:nvPr>
        </p:nvSpPr>
        <p:spPr/>
        <p:txBody>
          <a:bodyPr/>
          <a:lstStyle>
            <a:lvl1pPr>
              <a:defRPr/>
            </a:lvl1pPr>
          </a:lstStyle>
          <a:p>
            <a:pPr>
              <a:defRPr/>
            </a:pPr>
            <a:fld id="{8941127C-3AB8-4DFF-B983-CE67512F32FF}" type="slidenum">
              <a:rPr lang="de-DE"/>
              <a:pPr>
                <a:defRPr/>
              </a:pPr>
              <a:t>‹Nr.›</a:t>
            </a:fld>
            <a:endParaRPr lang="de-DE"/>
          </a:p>
        </p:txBody>
      </p:sp>
    </p:spTree>
    <p:extLst>
      <p:ext uri="{BB962C8B-B14F-4D97-AF65-F5344CB8AC3E}">
        <p14:creationId xmlns:p14="http://schemas.microsoft.com/office/powerpoint/2010/main" val="543625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ingle-column / V-Icon">
    <p:spTree>
      <p:nvGrpSpPr>
        <p:cNvPr id="1" name=""/>
        <p:cNvGrpSpPr/>
        <p:nvPr/>
      </p:nvGrpSpPr>
      <p:grpSpPr>
        <a:xfrm>
          <a:off x="0" y="0"/>
          <a:ext cx="0" cy="0"/>
          <a:chOff x="0" y="0"/>
          <a:chExt cx="0" cy="0"/>
        </a:xfrm>
      </p:grpSpPr>
      <p:grpSp>
        <p:nvGrpSpPr>
          <p:cNvPr id="3" name="Grafik 7">
            <a:extLst>
              <a:ext uri="{FF2B5EF4-FFF2-40B4-BE49-F238E27FC236}">
                <a16:creationId xmlns:a16="http://schemas.microsoft.com/office/drawing/2014/main" id="{27845D94-8309-8358-36FF-A0D74A6E9090}"/>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4" name="Grafik 7">
              <a:extLst>
                <a:ext uri="{FF2B5EF4-FFF2-40B4-BE49-F238E27FC236}">
                  <a16:creationId xmlns:a16="http://schemas.microsoft.com/office/drawing/2014/main" id="{50F7C20D-8FF5-B8CE-60DA-49575F4A8F77}"/>
                </a:ext>
              </a:extLst>
            </p:cNvPr>
            <p:cNvGrpSpPr/>
            <p:nvPr/>
          </p:nvGrpSpPr>
          <p:grpSpPr>
            <a:xfrm>
              <a:off x="11328532" y="6088146"/>
              <a:ext cx="492890" cy="179142"/>
              <a:chOff x="11328532" y="6088146"/>
              <a:chExt cx="492890" cy="179142"/>
            </a:xfrm>
            <a:grpFill/>
          </p:grpSpPr>
          <p:sp>
            <p:nvSpPr>
              <p:cNvPr id="24" name="Freihandform 28">
                <a:extLst>
                  <a:ext uri="{FF2B5EF4-FFF2-40B4-BE49-F238E27FC236}">
                    <a16:creationId xmlns:a16="http://schemas.microsoft.com/office/drawing/2014/main" id="{8BD72C09-D1C8-58D0-C48B-9108097CB1A9}"/>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9">
                <a:extLst>
                  <a:ext uri="{FF2B5EF4-FFF2-40B4-BE49-F238E27FC236}">
                    <a16:creationId xmlns:a16="http://schemas.microsoft.com/office/drawing/2014/main" id="{BF831233-BAB1-AC08-CCCB-C952307D0AE4}"/>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30">
                <a:extLst>
                  <a:ext uri="{FF2B5EF4-FFF2-40B4-BE49-F238E27FC236}">
                    <a16:creationId xmlns:a16="http://schemas.microsoft.com/office/drawing/2014/main" id="{386F233D-7D14-B251-419B-A4FCE8EE677F}"/>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1">
                <a:extLst>
                  <a:ext uri="{FF2B5EF4-FFF2-40B4-BE49-F238E27FC236}">
                    <a16:creationId xmlns:a16="http://schemas.microsoft.com/office/drawing/2014/main" id="{1B8FF08F-9A02-9573-2E03-C668221B0BF4}"/>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5" name="Grafik 7">
              <a:extLst>
                <a:ext uri="{FF2B5EF4-FFF2-40B4-BE49-F238E27FC236}">
                  <a16:creationId xmlns:a16="http://schemas.microsoft.com/office/drawing/2014/main" id="{5E3869E6-1B11-9452-7E32-DCB23DFFA4EF}"/>
                </a:ext>
              </a:extLst>
            </p:cNvPr>
            <p:cNvGrpSpPr/>
            <p:nvPr/>
          </p:nvGrpSpPr>
          <p:grpSpPr>
            <a:xfrm>
              <a:off x="10738800" y="6088775"/>
              <a:ext cx="594861" cy="177885"/>
              <a:chOff x="10738800" y="6088775"/>
              <a:chExt cx="594861" cy="177885"/>
            </a:xfrm>
            <a:grpFill/>
          </p:grpSpPr>
          <p:sp>
            <p:nvSpPr>
              <p:cNvPr id="19" name="Freihandform 23">
                <a:extLst>
                  <a:ext uri="{FF2B5EF4-FFF2-40B4-BE49-F238E27FC236}">
                    <a16:creationId xmlns:a16="http://schemas.microsoft.com/office/drawing/2014/main" id="{45AE6618-C291-0440-9161-DC9CB41E1B67}"/>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4">
                <a:extLst>
                  <a:ext uri="{FF2B5EF4-FFF2-40B4-BE49-F238E27FC236}">
                    <a16:creationId xmlns:a16="http://schemas.microsoft.com/office/drawing/2014/main" id="{AFFF2DBA-A29C-18F4-E4FC-E2D342B752EF}"/>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5">
                <a:extLst>
                  <a:ext uri="{FF2B5EF4-FFF2-40B4-BE49-F238E27FC236}">
                    <a16:creationId xmlns:a16="http://schemas.microsoft.com/office/drawing/2014/main" id="{DE78978F-A4A2-4DC6-109D-CB75BED0C761}"/>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6">
                <a:extLst>
                  <a:ext uri="{FF2B5EF4-FFF2-40B4-BE49-F238E27FC236}">
                    <a16:creationId xmlns:a16="http://schemas.microsoft.com/office/drawing/2014/main" id="{FAB12187-F7D5-47A1-F33B-B8829A18AD05}"/>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7">
                <a:extLst>
                  <a:ext uri="{FF2B5EF4-FFF2-40B4-BE49-F238E27FC236}">
                    <a16:creationId xmlns:a16="http://schemas.microsoft.com/office/drawing/2014/main" id="{22481FFB-938A-A37B-C032-CC6BF7B858D0}"/>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4F998059-EDB9-5A46-83FE-BC05365C5B9E}"/>
                </a:ext>
              </a:extLst>
            </p:cNvPr>
            <p:cNvGrpSpPr/>
            <p:nvPr/>
          </p:nvGrpSpPr>
          <p:grpSpPr>
            <a:xfrm>
              <a:off x="11271949" y="6318203"/>
              <a:ext cx="548307" cy="52171"/>
              <a:chOff x="11271949" y="6318203"/>
              <a:chExt cx="548307" cy="52171"/>
            </a:xfrm>
            <a:grpFill/>
          </p:grpSpPr>
          <p:sp>
            <p:nvSpPr>
              <p:cNvPr id="7" name="Freihandform 11">
                <a:extLst>
                  <a:ext uri="{FF2B5EF4-FFF2-40B4-BE49-F238E27FC236}">
                    <a16:creationId xmlns:a16="http://schemas.microsoft.com/office/drawing/2014/main" id="{2F7E6380-5762-B248-F141-82E453A30A43}"/>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8" name="Freihandform 12">
                <a:extLst>
                  <a:ext uri="{FF2B5EF4-FFF2-40B4-BE49-F238E27FC236}">
                    <a16:creationId xmlns:a16="http://schemas.microsoft.com/office/drawing/2014/main" id="{BD100258-7404-D243-BB32-3EB87ACECE7E}"/>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3">
                <a:extLst>
                  <a:ext uri="{FF2B5EF4-FFF2-40B4-BE49-F238E27FC236}">
                    <a16:creationId xmlns:a16="http://schemas.microsoft.com/office/drawing/2014/main" id="{0DFE2780-937A-3628-4E71-A76D8AAAFEA1}"/>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4">
                <a:extLst>
                  <a:ext uri="{FF2B5EF4-FFF2-40B4-BE49-F238E27FC236}">
                    <a16:creationId xmlns:a16="http://schemas.microsoft.com/office/drawing/2014/main" id="{720B1675-CCC7-EA1A-02A8-01F31825B260}"/>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5">
                <a:extLst>
                  <a:ext uri="{FF2B5EF4-FFF2-40B4-BE49-F238E27FC236}">
                    <a16:creationId xmlns:a16="http://schemas.microsoft.com/office/drawing/2014/main" id="{64820B51-D9F5-1939-66AB-6732BFBA769F}"/>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6">
                <a:extLst>
                  <a:ext uri="{FF2B5EF4-FFF2-40B4-BE49-F238E27FC236}">
                    <a16:creationId xmlns:a16="http://schemas.microsoft.com/office/drawing/2014/main" id="{39578AA5-920F-8990-4A54-6F8F0DADA368}"/>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7">
                <a:extLst>
                  <a:ext uri="{FF2B5EF4-FFF2-40B4-BE49-F238E27FC236}">
                    <a16:creationId xmlns:a16="http://schemas.microsoft.com/office/drawing/2014/main" id="{BD32484D-DD32-B2C3-4007-46C21FE8CE49}"/>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8">
                <a:extLst>
                  <a:ext uri="{FF2B5EF4-FFF2-40B4-BE49-F238E27FC236}">
                    <a16:creationId xmlns:a16="http://schemas.microsoft.com/office/drawing/2014/main" id="{983BF151-C6D6-B72D-6A60-4CF2385682AD}"/>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9">
                <a:extLst>
                  <a:ext uri="{FF2B5EF4-FFF2-40B4-BE49-F238E27FC236}">
                    <a16:creationId xmlns:a16="http://schemas.microsoft.com/office/drawing/2014/main" id="{85B2985B-AC3C-C1AC-C7EE-B7519B46336A}"/>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0">
                <a:extLst>
                  <a:ext uri="{FF2B5EF4-FFF2-40B4-BE49-F238E27FC236}">
                    <a16:creationId xmlns:a16="http://schemas.microsoft.com/office/drawing/2014/main" id="{83496673-CC7B-087D-60CD-ED8EB6CAD335}"/>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1">
                <a:extLst>
                  <a:ext uri="{FF2B5EF4-FFF2-40B4-BE49-F238E27FC236}">
                    <a16:creationId xmlns:a16="http://schemas.microsoft.com/office/drawing/2014/main" id="{A3631B77-3D32-B949-4129-A4B304FC3287}"/>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2">
                <a:extLst>
                  <a:ext uri="{FF2B5EF4-FFF2-40B4-BE49-F238E27FC236}">
                    <a16:creationId xmlns:a16="http://schemas.microsoft.com/office/drawing/2014/main" id="{377F48D9-E88A-812B-1CAA-2BBDB6B03E0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8" name="Rechteck 27">
            <a:extLst>
              <a:ext uri="{FF2B5EF4-FFF2-40B4-BE49-F238E27FC236}">
                <a16:creationId xmlns:a16="http://schemas.microsoft.com/office/drawing/2014/main" id="{85D5AE50-EED9-8474-F166-386FFE7333E6}"/>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29" name="Grafik 30">
            <a:extLst>
              <a:ext uri="{FF2B5EF4-FFF2-40B4-BE49-F238E27FC236}">
                <a16:creationId xmlns:a16="http://schemas.microsoft.com/office/drawing/2014/main" id="{FA1817FA-4ACF-29F7-B35D-E6C77B84F6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55375" y="5919788"/>
            <a:ext cx="584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noProof="0"/>
              <a:t>Mastertitelformat bearbeiten</a:t>
            </a:r>
            <a:endParaRPr lang="de-DE"/>
          </a:p>
        </p:txBody>
      </p:sp>
      <p:sp>
        <p:nvSpPr>
          <p:cNvPr id="34" name="Inhaltsplatzhalter 2"/>
          <p:cNvSpPr>
            <a:spLocks noGrp="1"/>
          </p:cNvSpPr>
          <p:nvPr>
            <p:ph idx="1"/>
          </p:nvPr>
        </p:nvSpPr>
        <p:spPr>
          <a:xfrm>
            <a:off x="718800" y="1643463"/>
            <a:ext cx="10753200" cy="4494536"/>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0" name="Foliennummernplatzhalter 5">
            <a:extLst>
              <a:ext uri="{FF2B5EF4-FFF2-40B4-BE49-F238E27FC236}">
                <a16:creationId xmlns:a16="http://schemas.microsoft.com/office/drawing/2014/main" id="{9B69088F-E21B-C7F7-1E52-E91ABAADD685}"/>
              </a:ext>
            </a:extLst>
          </p:cNvPr>
          <p:cNvSpPr>
            <a:spLocks noGrp="1"/>
          </p:cNvSpPr>
          <p:nvPr>
            <p:ph type="sldNum" sz="quarter" idx="10"/>
          </p:nvPr>
        </p:nvSpPr>
        <p:spPr/>
        <p:txBody>
          <a:bodyPr/>
          <a:lstStyle>
            <a:lvl1pPr>
              <a:defRPr/>
            </a:lvl1pPr>
          </a:lstStyle>
          <a:p>
            <a:pPr>
              <a:defRPr/>
            </a:pPr>
            <a:fld id="{10AB0091-221A-4D94-83BE-5DD968135E86}" type="slidenum">
              <a:rPr lang="de-DE"/>
              <a:pPr>
                <a:defRPr/>
              </a:pPr>
              <a:t>‹Nr.›</a:t>
            </a:fld>
            <a:endParaRPr lang="de-DE"/>
          </a:p>
        </p:txBody>
      </p:sp>
    </p:spTree>
    <p:extLst>
      <p:ext uri="{BB962C8B-B14F-4D97-AF65-F5344CB8AC3E}">
        <p14:creationId xmlns:p14="http://schemas.microsoft.com/office/powerpoint/2010/main" val="181636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ingle-column, single title / V-Ic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2A91772-688B-73B4-543E-4576FF4298A0}"/>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5" name="Grafik 2">
            <a:extLst>
              <a:ext uri="{FF2B5EF4-FFF2-40B4-BE49-F238E27FC236}">
                <a16:creationId xmlns:a16="http://schemas.microsoft.com/office/drawing/2014/main" id="{C2C356B1-2150-C576-52E9-AD10F4B55E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55375" y="5919788"/>
            <a:ext cx="584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18800" y="293463"/>
            <a:ext cx="10753200" cy="378530"/>
          </a:xfrm>
        </p:spPr>
        <p:txBody>
          <a:bodyPr/>
          <a:lstStyle/>
          <a:p>
            <a:r>
              <a:rPr lang="de-DE" noProof="0"/>
              <a:t>Mastertitelformat bearbeiten</a:t>
            </a:r>
            <a:endParaRPr lang="de-DE"/>
          </a:p>
        </p:txBody>
      </p:sp>
      <p:sp>
        <p:nvSpPr>
          <p:cNvPr id="3" name="Inhaltsplatzhalter 2"/>
          <p:cNvSpPr>
            <a:spLocks noGrp="1"/>
          </p:cNvSpPr>
          <p:nvPr>
            <p:ph idx="1"/>
          </p:nvPr>
        </p:nvSpPr>
        <p:spPr>
          <a:xfrm>
            <a:off x="718800" y="1262461"/>
            <a:ext cx="10753200" cy="487553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6" name="Foliennummernplatzhalter 5">
            <a:extLst>
              <a:ext uri="{FF2B5EF4-FFF2-40B4-BE49-F238E27FC236}">
                <a16:creationId xmlns:a16="http://schemas.microsoft.com/office/drawing/2014/main" id="{7665DBFF-DE3A-9C46-2083-F495DBB9B902}"/>
              </a:ext>
            </a:extLst>
          </p:cNvPr>
          <p:cNvSpPr>
            <a:spLocks noGrp="1"/>
          </p:cNvSpPr>
          <p:nvPr>
            <p:ph type="sldNum" sz="quarter" idx="10"/>
          </p:nvPr>
        </p:nvSpPr>
        <p:spPr/>
        <p:txBody>
          <a:bodyPr/>
          <a:lstStyle>
            <a:lvl1pPr>
              <a:defRPr/>
            </a:lvl1pPr>
          </a:lstStyle>
          <a:p>
            <a:pPr>
              <a:defRPr/>
            </a:pPr>
            <a:fld id="{38CE79FF-27B5-49B2-84EC-5D02A4B6F33D}" type="slidenum">
              <a:rPr lang="de-DE"/>
              <a:pPr>
                <a:defRPr/>
              </a:pPr>
              <a:t>‹Nr.›</a:t>
            </a:fld>
            <a:endParaRPr lang="de-DE"/>
          </a:p>
        </p:txBody>
      </p:sp>
    </p:spTree>
    <p:extLst>
      <p:ext uri="{BB962C8B-B14F-4D97-AF65-F5344CB8AC3E}">
        <p14:creationId xmlns:p14="http://schemas.microsoft.com/office/powerpoint/2010/main" val="102426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wo-columns / Blue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945C6904-1B0B-57E7-CD62-CDF356CD5675}"/>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B88657B3-55CB-2A16-003F-A8FDB712E358}"/>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6C2DA3F4-05F5-CFF7-DF79-836F699C47DB}"/>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FBC79769-90F1-2AA6-23C8-63D5E30B4ED1}"/>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731A6E47-A6DC-42B5-8E05-B1FCD8B16111}"/>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01F0DCE7-EAA8-82A2-1FAC-400BDA43E10E}"/>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010D2A63-E8B3-8186-E203-EBC09E69D6EC}"/>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533819D8-8529-6EC6-B609-B319924F9CE9}"/>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CB5EB2F4-E114-4349-F232-13CCEFC0E92B}"/>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D2AB7262-5858-A6D2-07C1-216B11E5A9D4}"/>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7432C0DD-1171-76F3-3607-E7FCFA082B81}"/>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825D9E68-4E78-DED2-0E1D-AA9753A34021}"/>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560855E8-8558-B76E-1CA2-5F190FA776E7}"/>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4F251C65-A14E-6623-9A6B-D3FCA730E95C}"/>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20DA36F5-7F68-F92E-1C16-66772BD3E489}"/>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B4091A5D-BCEA-964D-D613-B29273AC6EC9}"/>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8325F675-7392-7365-799D-B8472C0A6D05}"/>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DF70D99D-ADA2-6602-8BF5-24DF370A3D74}"/>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94EF01D0-99EF-9E5F-C9B1-EC4C767C501E}"/>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FA395EDD-40AC-4493-E868-34E97F940DBB}"/>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E09832D3-C00B-4B5B-C662-172BD8512831}"/>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5F113709-6FD0-CEF4-24C6-638D0EC119F4}"/>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DF06ECB6-C823-2152-345E-92AC08D5564F}"/>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6A76B614-3717-6ED5-F92D-74A8F12EF41C}"/>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651499C6-A6CD-EF49-32B4-72D3806E49F1}"/>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CB2A18D4-794A-100B-A992-1EAD14DC5097}"/>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E08D8E1D-1F53-6314-6C39-9CE909E6A507}"/>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43463"/>
            <a:ext cx="5231150" cy="4494536"/>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3" name="Inhaltsplatzhalter 2"/>
          <p:cNvSpPr>
            <a:spLocks noGrp="1"/>
          </p:cNvSpPr>
          <p:nvPr>
            <p:ph idx="13"/>
          </p:nvPr>
        </p:nvSpPr>
        <p:spPr>
          <a:xfrm>
            <a:off x="6240850" y="1643463"/>
            <a:ext cx="5231150" cy="4494536"/>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26C4EB61-5172-046A-48A4-6DCAA227805E}"/>
              </a:ext>
            </a:extLst>
          </p:cNvPr>
          <p:cNvSpPr>
            <a:spLocks noGrp="1"/>
          </p:cNvSpPr>
          <p:nvPr>
            <p:ph type="sldNum" sz="quarter" idx="14"/>
          </p:nvPr>
        </p:nvSpPr>
        <p:spPr/>
        <p:txBody>
          <a:bodyPr/>
          <a:lstStyle>
            <a:lvl1pPr>
              <a:defRPr/>
            </a:lvl1pPr>
          </a:lstStyle>
          <a:p>
            <a:pPr>
              <a:defRPr/>
            </a:pPr>
            <a:fld id="{4E4F31D0-53B6-4170-BFCF-29FE55EF4943}" type="slidenum">
              <a:rPr lang="de-DE"/>
              <a:pPr>
                <a:defRPr/>
              </a:pPr>
              <a:t>‹Nr.›</a:t>
            </a:fld>
            <a:endParaRPr lang="de-DE"/>
          </a:p>
        </p:txBody>
      </p:sp>
    </p:spTree>
    <p:extLst>
      <p:ext uri="{BB962C8B-B14F-4D97-AF65-F5344CB8AC3E}">
        <p14:creationId xmlns:p14="http://schemas.microsoft.com/office/powerpoint/2010/main" val="373924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three-columns / Blue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708E8E70-01F5-49A5-3C27-6EAD42AB4A96}"/>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35E7BB4B-D3BC-EA46-5D97-EA59BA7352D9}"/>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07339EF4-B0AE-96D9-0560-653EC8E1C839}"/>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A162D14C-E293-833F-763F-F43B1DB67B43}"/>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1980D36E-227E-2A7C-D039-3F96B14E2A78}"/>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3E7DC6E1-875A-5E27-6586-5507E5FA1683}"/>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20BC3E84-5A6F-2C42-FEBC-08B209EBAEE8}"/>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D73A14C5-2B32-461F-535D-3187E6EE88FA}"/>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73AEBCF0-4ACE-B5EE-4ACE-B8B9A1DEB3D4}"/>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30B00630-AEEB-B04C-912B-4303305016AB}"/>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9BDFC8B6-D77D-2132-962C-0DC6843DCE7B}"/>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8D4AEB37-91AC-54E4-71C4-0C353BB0783D}"/>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3569297A-88B1-7037-0A26-B6BAF242919D}"/>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90DFE647-0604-13E7-DF33-96A6EC232637}"/>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11668EA2-4F70-6962-4050-14DB832ACA5B}"/>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80130FCD-2756-0288-29D4-D19B9EE11C54}"/>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30326B2F-25A4-655C-244B-4549DBED1553}"/>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FF798B3B-F085-64F6-58DF-367727AE4550}"/>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D26978F1-0F61-6DE4-BC1E-A575B8555F4C}"/>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BDFD5A5B-A74F-8AB3-A245-CF0001B2B987}"/>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904D1F8D-288D-B502-C926-BE802ADC1EF0}"/>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DD35A8B7-6774-69EA-EDA5-78FD0D04BD5B}"/>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10CDCC83-427B-A456-E5AB-051EE1E1DFAA}"/>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4E4F8C4D-E0D0-3761-5C89-6AB54FD49721}"/>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FFE9723F-33FD-85AA-1033-D03631528223}"/>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F31392F7-ADC0-65A9-4B00-26E0D57901B1}"/>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12DBB430-B2C9-95E9-BA8B-81DA4001ED85}"/>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43463"/>
            <a:ext cx="2904617" cy="4494536"/>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Inhaltsplatzhalter 2"/>
          <p:cNvSpPr>
            <a:spLocks noGrp="1"/>
          </p:cNvSpPr>
          <p:nvPr>
            <p:ph idx="13"/>
          </p:nvPr>
        </p:nvSpPr>
        <p:spPr>
          <a:xfrm>
            <a:off x="3990415" y="1643463"/>
            <a:ext cx="2904617" cy="4494536"/>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8" name="Inhaltsplatzhalter 2"/>
          <p:cNvSpPr>
            <a:spLocks noGrp="1"/>
          </p:cNvSpPr>
          <p:nvPr>
            <p:ph idx="14"/>
          </p:nvPr>
        </p:nvSpPr>
        <p:spPr>
          <a:xfrm>
            <a:off x="7262030" y="1643463"/>
            <a:ext cx="2904617" cy="4494536"/>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EACEE4CB-70A9-9763-85FD-249BAE9205AB}"/>
              </a:ext>
            </a:extLst>
          </p:cNvPr>
          <p:cNvSpPr>
            <a:spLocks noGrp="1"/>
          </p:cNvSpPr>
          <p:nvPr>
            <p:ph type="sldNum" sz="quarter" idx="15"/>
          </p:nvPr>
        </p:nvSpPr>
        <p:spPr/>
        <p:txBody>
          <a:bodyPr/>
          <a:lstStyle>
            <a:lvl1pPr>
              <a:defRPr/>
            </a:lvl1pPr>
          </a:lstStyle>
          <a:p>
            <a:pPr>
              <a:defRPr/>
            </a:pPr>
            <a:fld id="{16839B01-D138-46C3-BAF5-5425892CFEA8}" type="slidenum">
              <a:rPr lang="de-DE"/>
              <a:pPr>
                <a:defRPr/>
              </a:pPr>
              <a:t>‹Nr.›</a:t>
            </a:fld>
            <a:endParaRPr lang="de-DE"/>
          </a:p>
        </p:txBody>
      </p:sp>
    </p:spTree>
    <p:extLst>
      <p:ext uri="{BB962C8B-B14F-4D97-AF65-F5344CB8AC3E}">
        <p14:creationId xmlns:p14="http://schemas.microsoft.com/office/powerpoint/2010/main" val="94549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Image / Blue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457CEDBF-2DA7-BF86-96FA-009E55BAD632}"/>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23ABE121-DDBD-A7BB-F10C-BB19D4343B8D}"/>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579364DE-82EA-5B26-06C5-33379C916BEF}"/>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54F66035-F91A-E06A-1131-815D5B995E0A}"/>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41C0340E-1DDB-A69A-5580-0B5D86FC9C76}"/>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8BAD52E7-890E-CC5E-26E9-44AEED6AC803}"/>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A87BE964-0E0F-F51D-4B72-BB0F946CFDB4}"/>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DA57388C-0E82-3E02-F37A-E90DF4E8E41C}"/>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8D9AB469-BDC0-CEC1-A0A5-039CFBAA2654}"/>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66F13049-250D-E734-8222-AB21DCDC77B5}"/>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580CC10A-865B-CD0A-DC33-CD49231FBC5D}"/>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5BF507EC-FDCD-9F7A-8FD2-5BA16BA56FB6}"/>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4CEC6A61-F2F5-E4D1-DC56-47737711F205}"/>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A41A512E-F959-76B4-B22C-57786A61E71A}"/>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439153A2-4E15-A35A-532D-056AAC72F6AB}"/>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D4636462-031C-1FA1-5C97-392A846B0E10}"/>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F7588189-9573-F706-3BDE-E164B19ECFEF}"/>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119F31A9-0058-14CF-B574-84D6624A4543}"/>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18B5F8E6-6129-0A3E-2092-3A15462C5901}"/>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DCBC9AB0-4360-CEDE-177B-0D8D5013FC9D}"/>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193D5FB2-A6E0-5655-E510-CD0A6D8BBA51}"/>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98B80B5C-E710-7BCC-80AB-352450235767}"/>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8917BA3B-F48B-A44A-4EED-7A7F0F732F3C}"/>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60BC3C94-DD94-7F25-52BD-92A26A548B3F}"/>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A4EB69A0-917F-60C1-C999-EB42A427933B}"/>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81DF1919-2BDF-7855-D031-2F154AD1169A}"/>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C0C4D6AF-92B1-7E78-1B98-7D07CA2E2146}"/>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37" name="Bildplatzhalter 36"/>
          <p:cNvSpPr>
            <a:spLocks noGrp="1"/>
          </p:cNvSpPr>
          <p:nvPr>
            <p:ph type="pic" sz="quarter" idx="13"/>
          </p:nvPr>
        </p:nvSpPr>
        <p:spPr>
          <a:xfrm>
            <a:off x="6242052" y="0"/>
            <a:ext cx="5951147" cy="6858000"/>
          </a:xfrm>
          <a:custGeom>
            <a:avLst/>
            <a:gdLst>
              <a:gd name="connsiteX0" fmla="*/ 0 w 5951147"/>
              <a:gd name="connsiteY0" fmla="*/ 0 h 6858000"/>
              <a:gd name="connsiteX1" fmla="*/ 5951147 w 5951147"/>
              <a:gd name="connsiteY1" fmla="*/ 0 h 6858000"/>
              <a:gd name="connsiteX2" fmla="*/ 5951147 w 5951147"/>
              <a:gd name="connsiteY2" fmla="*/ 6858000 h 6858000"/>
              <a:gd name="connsiteX3" fmla="*/ 5949949 w 5951147"/>
              <a:gd name="connsiteY3" fmla="*/ 6858000 h 6858000"/>
              <a:gd name="connsiteX4" fmla="*/ 5949949 w 5951147"/>
              <a:gd name="connsiteY4" fmla="*/ 2440965 h 6858000"/>
              <a:gd name="connsiteX5" fmla="*/ 5590542 w 5951147"/>
              <a:gd name="connsiteY5" fmla="*/ 4017026 h 6858000"/>
              <a:gd name="connsiteX6" fmla="*/ 2630189 w 5951147"/>
              <a:gd name="connsiteY6" fmla="*/ 6497322 h 6858000"/>
              <a:gd name="connsiteX7" fmla="*/ 0 w 5951147"/>
              <a:gd name="connsiteY7" fmla="*/ 64973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147" h="6858000">
                <a:moveTo>
                  <a:pt x="0" y="0"/>
                </a:moveTo>
                <a:lnTo>
                  <a:pt x="5951147" y="0"/>
                </a:lnTo>
                <a:lnTo>
                  <a:pt x="5951147" y="6858000"/>
                </a:lnTo>
                <a:lnTo>
                  <a:pt x="5949949" y="6858000"/>
                </a:lnTo>
                <a:lnTo>
                  <a:pt x="5949949" y="2440965"/>
                </a:lnTo>
                <a:lnTo>
                  <a:pt x="5590542" y="4017026"/>
                </a:lnTo>
                <a:cubicBezTo>
                  <a:pt x="5205735" y="5685797"/>
                  <a:pt x="4236729" y="6497322"/>
                  <a:pt x="2630189" y="6497322"/>
                </a:cubicBezTo>
                <a:lnTo>
                  <a:pt x="0" y="6497322"/>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58442"/>
            <a:ext cx="5231150" cy="447955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E41605AA-1AC3-04A1-A77E-9F3C6811009E}"/>
              </a:ext>
            </a:extLst>
          </p:cNvPr>
          <p:cNvSpPr>
            <a:spLocks noGrp="1"/>
          </p:cNvSpPr>
          <p:nvPr>
            <p:ph type="sldNum" sz="quarter" idx="14"/>
          </p:nvPr>
        </p:nvSpPr>
        <p:spPr/>
        <p:txBody>
          <a:bodyPr/>
          <a:lstStyle>
            <a:lvl1pPr>
              <a:defRPr>
                <a:solidFill>
                  <a:schemeClr val="bg1"/>
                </a:solidFill>
              </a:defRPr>
            </a:lvl1pPr>
          </a:lstStyle>
          <a:p>
            <a:pPr>
              <a:defRPr/>
            </a:pPr>
            <a:fld id="{CB7E8B2A-218E-4B70-A48D-0E149006CE6A}" type="slidenum">
              <a:rPr lang="de-DE"/>
              <a:pPr>
                <a:defRPr/>
              </a:pPr>
              <a:t>‹Nr.›</a:t>
            </a:fld>
            <a:endParaRPr lang="de-DE"/>
          </a:p>
        </p:txBody>
      </p:sp>
    </p:spTree>
    <p:extLst>
      <p:ext uri="{BB962C8B-B14F-4D97-AF65-F5344CB8AC3E}">
        <p14:creationId xmlns:p14="http://schemas.microsoft.com/office/powerpoint/2010/main" val="3046854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Image, single title / Blue wave">
    <p:spTree>
      <p:nvGrpSpPr>
        <p:cNvPr id="1" name=""/>
        <p:cNvGrpSpPr/>
        <p:nvPr/>
      </p:nvGrpSpPr>
      <p:grpSpPr>
        <a:xfrm>
          <a:off x="0" y="0"/>
          <a:ext cx="0" cy="0"/>
          <a:chOff x="0" y="0"/>
          <a:chExt cx="0" cy="0"/>
        </a:xfrm>
      </p:grpSpPr>
      <p:sp>
        <p:nvSpPr>
          <p:cNvPr id="2" name="Grafik 4">
            <a:extLst>
              <a:ext uri="{FF2B5EF4-FFF2-40B4-BE49-F238E27FC236}">
                <a16:creationId xmlns:a16="http://schemas.microsoft.com/office/drawing/2014/main" id="{07D3057A-81B9-9BEE-FACF-D20F749BE6CD}"/>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B0FEC8CE-B00F-2276-8DF7-B0E9D86544D1}"/>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B8685DCA-0674-BCB6-1825-D928206C3200}"/>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8033AC4C-AA1F-140F-B429-D6D87D8EA451}"/>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B60A4780-A593-D554-7BBC-ADF9633D033A}"/>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05A07FEC-2106-4617-3F1E-C2361B05AB8F}"/>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CC1C4A7C-0F8B-E9C2-0996-6FBC8087DA3A}"/>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0D22BD6C-5DB0-873D-2FAE-7589DC070D50}"/>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B6C4B98B-23CF-4D4A-0D75-C91B72598EDA}"/>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0C07E5A6-D8A5-9B5A-980E-A9E76BA163C2}"/>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8297A09F-CC39-3050-C032-8F2A1A0889A2}"/>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89DE69DB-22BB-3CA7-7B4E-2646BB4A3A23}"/>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E1A38A0E-5241-FC50-ED93-167712BF3166}"/>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33FC6327-13F2-1056-4945-84F12D59CB5C}"/>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AE73C848-7A71-50C9-C007-12648CB34418}"/>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FC058549-8182-E74C-0FDB-83A330BE7A40}"/>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120577E3-1F30-B767-3A66-7CAED611E699}"/>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3946C0AC-0100-C5DD-EBFA-9E7E997B10C9}"/>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B0EA2412-2CC3-DB89-9135-ECD916180F21}"/>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E2EA3C3E-7B3D-1E41-865E-7EFBE014BD64}"/>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1222E653-F05B-35D2-B4D0-F817F4B22A5E}"/>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D512CA31-8375-589A-0231-57CC6782D8E6}"/>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DD00F992-69B5-2083-6F1C-6E8F49DDE884}"/>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B41F1AAC-540C-AD9D-C7E3-69A44A1AF52F}"/>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3D83C7D7-BEB2-5AA3-D68B-3871F29E6D26}"/>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20FFB09A-D1CD-EEF3-72F0-6CCFF099A0F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32">
            <a:extLst>
              <a:ext uri="{FF2B5EF4-FFF2-40B4-BE49-F238E27FC236}">
                <a16:creationId xmlns:a16="http://schemas.microsoft.com/office/drawing/2014/main" id="{45279778-CF89-21F4-4F4B-3754530250A6}"/>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37" name="Bildplatzhalter 36"/>
          <p:cNvSpPr>
            <a:spLocks noGrp="1"/>
          </p:cNvSpPr>
          <p:nvPr>
            <p:ph type="pic" sz="quarter" idx="13"/>
          </p:nvPr>
        </p:nvSpPr>
        <p:spPr>
          <a:xfrm>
            <a:off x="6242052" y="0"/>
            <a:ext cx="5951147" cy="6858000"/>
          </a:xfrm>
          <a:custGeom>
            <a:avLst/>
            <a:gdLst>
              <a:gd name="connsiteX0" fmla="*/ 0 w 5951147"/>
              <a:gd name="connsiteY0" fmla="*/ 0 h 6858000"/>
              <a:gd name="connsiteX1" fmla="*/ 5951147 w 5951147"/>
              <a:gd name="connsiteY1" fmla="*/ 0 h 6858000"/>
              <a:gd name="connsiteX2" fmla="*/ 5951147 w 5951147"/>
              <a:gd name="connsiteY2" fmla="*/ 6858000 h 6858000"/>
              <a:gd name="connsiteX3" fmla="*/ 5949949 w 5951147"/>
              <a:gd name="connsiteY3" fmla="*/ 6858000 h 6858000"/>
              <a:gd name="connsiteX4" fmla="*/ 5949949 w 5951147"/>
              <a:gd name="connsiteY4" fmla="*/ 2440965 h 6858000"/>
              <a:gd name="connsiteX5" fmla="*/ 5590542 w 5951147"/>
              <a:gd name="connsiteY5" fmla="*/ 4017026 h 6858000"/>
              <a:gd name="connsiteX6" fmla="*/ 2630189 w 5951147"/>
              <a:gd name="connsiteY6" fmla="*/ 6497322 h 6858000"/>
              <a:gd name="connsiteX7" fmla="*/ 0 w 5951147"/>
              <a:gd name="connsiteY7" fmla="*/ 64973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147" h="6858000">
                <a:moveTo>
                  <a:pt x="0" y="0"/>
                </a:moveTo>
                <a:lnTo>
                  <a:pt x="5951147" y="0"/>
                </a:lnTo>
                <a:lnTo>
                  <a:pt x="5951147" y="6858000"/>
                </a:lnTo>
                <a:lnTo>
                  <a:pt x="5949949" y="6858000"/>
                </a:lnTo>
                <a:lnTo>
                  <a:pt x="5949949" y="2440965"/>
                </a:lnTo>
                <a:lnTo>
                  <a:pt x="5590542" y="4017026"/>
                </a:lnTo>
                <a:cubicBezTo>
                  <a:pt x="5205735" y="5685797"/>
                  <a:pt x="4236729" y="6497322"/>
                  <a:pt x="2630189" y="6497322"/>
                </a:cubicBezTo>
                <a:lnTo>
                  <a:pt x="0" y="6497322"/>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 name="Inhaltsplatzhalter 2"/>
          <p:cNvSpPr>
            <a:spLocks noGrp="1"/>
          </p:cNvSpPr>
          <p:nvPr>
            <p:ph idx="1"/>
          </p:nvPr>
        </p:nvSpPr>
        <p:spPr>
          <a:xfrm>
            <a:off x="718800" y="1256232"/>
            <a:ext cx="5231150" cy="488176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3" name="Titel 1"/>
          <p:cNvSpPr>
            <a:spLocks noGrp="1"/>
          </p:cNvSpPr>
          <p:nvPr>
            <p:ph type="title"/>
          </p:nvPr>
        </p:nvSpPr>
        <p:spPr>
          <a:xfrm>
            <a:off x="718800" y="293463"/>
            <a:ext cx="5231150" cy="378530"/>
          </a:xfrm>
        </p:spPr>
        <p:txBody>
          <a:bodyPr/>
          <a:lstStyle/>
          <a:p>
            <a:r>
              <a:rPr lang="de-DE" noProof="0"/>
              <a:t>Mastertitelformat bearbeiten</a:t>
            </a:r>
            <a:endParaRPr lang="de-DE"/>
          </a:p>
        </p:txBody>
      </p:sp>
      <p:sp>
        <p:nvSpPr>
          <p:cNvPr id="30" name="Foliennummernplatzhalter 5">
            <a:extLst>
              <a:ext uri="{FF2B5EF4-FFF2-40B4-BE49-F238E27FC236}">
                <a16:creationId xmlns:a16="http://schemas.microsoft.com/office/drawing/2014/main" id="{36BCC693-1EBA-B817-0C64-FC92C233FC6F}"/>
              </a:ext>
            </a:extLst>
          </p:cNvPr>
          <p:cNvSpPr>
            <a:spLocks noGrp="1"/>
          </p:cNvSpPr>
          <p:nvPr>
            <p:ph type="sldNum" sz="quarter" idx="14"/>
          </p:nvPr>
        </p:nvSpPr>
        <p:spPr/>
        <p:txBody>
          <a:bodyPr/>
          <a:lstStyle>
            <a:lvl1pPr>
              <a:defRPr>
                <a:solidFill>
                  <a:schemeClr val="bg1"/>
                </a:solidFill>
              </a:defRPr>
            </a:lvl1pPr>
          </a:lstStyle>
          <a:p>
            <a:pPr>
              <a:defRPr/>
            </a:pPr>
            <a:fld id="{5770D240-3436-4CF7-847C-86DF348D5208}" type="slidenum">
              <a:rPr lang="de-DE"/>
              <a:pPr>
                <a:defRPr/>
              </a:pPr>
              <a:t>‹Nr.›</a:t>
            </a:fld>
            <a:endParaRPr lang="de-DE"/>
          </a:p>
        </p:txBody>
      </p:sp>
    </p:spTree>
    <p:extLst>
      <p:ext uri="{BB962C8B-B14F-4D97-AF65-F5344CB8AC3E}">
        <p14:creationId xmlns:p14="http://schemas.microsoft.com/office/powerpoint/2010/main" val="199668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Image full screen_O-shape top">
    <p:bg>
      <p:bgPr>
        <a:solidFill>
          <a:schemeClr val="bg2"/>
        </a:solidFill>
        <a:effectLst/>
      </p:bgPr>
    </p:bg>
    <p:spTree>
      <p:nvGrpSpPr>
        <p:cNvPr id="1" name=""/>
        <p:cNvGrpSpPr/>
        <p:nvPr/>
      </p:nvGrpSpPr>
      <p:grpSpPr>
        <a:xfrm>
          <a:off x="0" y="0"/>
          <a:ext cx="0" cy="0"/>
          <a:chOff x="0" y="0"/>
          <a:chExt cx="0" cy="0"/>
        </a:xfrm>
      </p:grpSpPr>
      <p:sp>
        <p:nvSpPr>
          <p:cNvPr id="10" name="Untertitel 2"/>
          <p:cNvSpPr>
            <a:spLocks noGrp="1"/>
          </p:cNvSpPr>
          <p:nvPr>
            <p:ph type="subTitle" idx="1"/>
          </p:nvPr>
        </p:nvSpPr>
        <p:spPr>
          <a:xfrm>
            <a:off x="2389116" y="2957954"/>
            <a:ext cx="9429684" cy="694064"/>
          </a:xfrm>
        </p:spPr>
        <p:txBody>
          <a:bodyPr/>
          <a:lstStyle>
            <a:lvl1pPr marL="0" indent="0" algn="r">
              <a:lnSpc>
                <a:spcPts val="26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a:p>
        </p:txBody>
      </p:sp>
      <p:sp>
        <p:nvSpPr>
          <p:cNvPr id="61" name="Bildplatzhalter 60"/>
          <p:cNvSpPr>
            <a:spLocks noGrp="1"/>
          </p:cNvSpPr>
          <p:nvPr>
            <p:ph type="pic" sz="quarter" idx="13"/>
          </p:nvPr>
        </p:nvSpPr>
        <p:spPr>
          <a:xfrm flipH="1" flipV="1">
            <a:off x="-1200" y="0"/>
            <a:ext cx="12193200" cy="4417489"/>
          </a:xfrm>
          <a:custGeom>
            <a:avLst/>
            <a:gdLst>
              <a:gd name="connsiteX0" fmla="*/ 12193200 w 12193200"/>
              <a:gd name="connsiteY0" fmla="*/ 0 h 4417489"/>
              <a:gd name="connsiteX1" fmla="*/ 12193200 w 12193200"/>
              <a:gd name="connsiteY1" fmla="*/ 4417489 h 4417489"/>
              <a:gd name="connsiteX2" fmla="*/ 0 w 12193200"/>
              <a:gd name="connsiteY2" fmla="*/ 4417489 h 4417489"/>
              <a:gd name="connsiteX3" fmla="*/ 0 w 12193200"/>
              <a:gd name="connsiteY3" fmla="*/ 4056774 h 4417489"/>
              <a:gd name="connsiteX4" fmla="*/ 8873095 w 12193200"/>
              <a:gd name="connsiteY4" fmla="*/ 4056774 h 4417489"/>
              <a:gd name="connsiteX5" fmla="*/ 11833756 w 12193200"/>
              <a:gd name="connsiteY5" fmla="*/ 1576220 h 441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4417489">
                <a:moveTo>
                  <a:pt x="12193200" y="0"/>
                </a:moveTo>
                <a:lnTo>
                  <a:pt x="12193200" y="4417489"/>
                </a:lnTo>
                <a:lnTo>
                  <a:pt x="0" y="4417489"/>
                </a:lnTo>
                <a:lnTo>
                  <a:pt x="0" y="4056774"/>
                </a:lnTo>
                <a:lnTo>
                  <a:pt x="8873095" y="4056774"/>
                </a:lnTo>
                <a:cubicBezTo>
                  <a:pt x="10479803" y="4056774"/>
                  <a:pt x="11448908" y="3245165"/>
                  <a:pt x="11833756" y="1576220"/>
                </a:cubicBezTo>
                <a:close/>
              </a:path>
            </a:pathLst>
          </a:custGeom>
          <a:solidFill>
            <a:schemeClr val="bg1">
              <a:alpha val="40000"/>
            </a:schemeClr>
          </a:solidFill>
        </p:spPr>
        <p:txBody>
          <a:bodyPr lIns="72000" tIns="72000" bIns="72000" rtlCol="0" anchor="b">
            <a:noAutofit/>
          </a:bodyPr>
          <a:lstStyle>
            <a:lvl1pPr>
              <a:defRPr sz="100"/>
            </a:lvl1pPr>
          </a:lstStyle>
          <a:p>
            <a:pPr lvl="0"/>
            <a:r>
              <a:rPr lang="de-DE" noProof="0"/>
              <a:t>Bild durch Klicken auf Symbol hinzufügen</a:t>
            </a:r>
            <a:endParaRPr lang="en-GB" noProof="0"/>
          </a:p>
        </p:txBody>
      </p:sp>
      <p:sp>
        <p:nvSpPr>
          <p:cNvPr id="59" name="Textplatzhalter 4"/>
          <p:cNvSpPr>
            <a:spLocks noGrp="1"/>
          </p:cNvSpPr>
          <p:nvPr>
            <p:ph type="body" sz="quarter" idx="11"/>
          </p:nvPr>
        </p:nvSpPr>
        <p:spPr>
          <a:xfrm>
            <a:off x="432000" y="359067"/>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9" name="Titel 1"/>
          <p:cNvSpPr>
            <a:spLocks noGrp="1"/>
          </p:cNvSpPr>
          <p:nvPr>
            <p:ph type="ctrTitle"/>
          </p:nvPr>
        </p:nvSpPr>
        <p:spPr>
          <a:xfrm>
            <a:off x="2389116" y="942858"/>
            <a:ext cx="9429684" cy="1223690"/>
          </a:xfrm>
        </p:spPr>
        <p:txBody>
          <a:bodyPr anchor="b"/>
          <a:lstStyle>
            <a:lvl1pPr algn="r">
              <a:lnSpc>
                <a:spcPts val="5000"/>
              </a:lnSpc>
              <a:defRPr sz="4200">
                <a:solidFill>
                  <a:schemeClr val="bg1"/>
                </a:solidFill>
              </a:defRPr>
            </a:lvl1pPr>
          </a:lstStyle>
          <a:p>
            <a:r>
              <a:rPr lang="de-DE" noProof="0"/>
              <a:t>Mastertitelformat bearbeiten</a:t>
            </a:r>
            <a:endParaRPr lang="en-GB" noProof="0"/>
          </a:p>
        </p:txBody>
      </p:sp>
      <p:sp>
        <p:nvSpPr>
          <p:cNvPr id="11" name="Textplatzhalter 4"/>
          <p:cNvSpPr>
            <a:spLocks noGrp="1"/>
          </p:cNvSpPr>
          <p:nvPr>
            <p:ph type="body" sz="quarter" idx="10"/>
          </p:nvPr>
        </p:nvSpPr>
        <p:spPr>
          <a:xfrm>
            <a:off x="11097161" y="2558475"/>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7" name="Bildplatzhalter 6"/>
          <p:cNvSpPr>
            <a:spLocks noGrp="1"/>
          </p:cNvSpPr>
          <p:nvPr>
            <p:ph type="pic" sz="quarter" idx="12"/>
          </p:nvPr>
        </p:nvSpPr>
        <p:spPr>
          <a:xfrm>
            <a:off x="-1" y="0"/>
            <a:ext cx="12193200" cy="6858000"/>
          </a:xfrm>
          <a:no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b="0"/>
            </a:lvl1pPr>
          </a:lstStyle>
          <a:p>
            <a:pPr lvl="0"/>
            <a:r>
              <a:rPr lang="de-DE" noProof="0"/>
              <a:t>Bild durch Klicken auf Symbol hinzufügen</a:t>
            </a:r>
            <a:endParaRPr lang="en-GB" noProof="0"/>
          </a:p>
        </p:txBody>
      </p:sp>
    </p:spTree>
    <p:extLst>
      <p:ext uri="{BB962C8B-B14F-4D97-AF65-F5344CB8AC3E}">
        <p14:creationId xmlns:p14="http://schemas.microsoft.com/office/powerpoint/2010/main" val="1006231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Image / V-Ic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B0CE922-3EA2-1E92-DF81-9D7BD82B5737}"/>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Bildplatzhalter 12"/>
          <p:cNvSpPr>
            <a:spLocks noGrp="1"/>
          </p:cNvSpPr>
          <p:nvPr>
            <p:ph type="pic" sz="quarter" idx="13"/>
          </p:nvPr>
        </p:nvSpPr>
        <p:spPr>
          <a:xfrm>
            <a:off x="11274774" y="5925216"/>
            <a:ext cx="579600" cy="577978"/>
          </a:xfrm>
          <a:custGeom>
            <a:avLst/>
            <a:gdLst>
              <a:gd name="connsiteX0" fmla="*/ 289800 w 579600"/>
              <a:gd name="connsiteY0" fmla="*/ 0 h 577978"/>
              <a:gd name="connsiteX1" fmla="*/ 579600 w 579600"/>
              <a:gd name="connsiteY1" fmla="*/ 288989 h 577978"/>
              <a:gd name="connsiteX2" fmla="*/ 289800 w 579600"/>
              <a:gd name="connsiteY2" fmla="*/ 577978 h 577978"/>
              <a:gd name="connsiteX3" fmla="*/ 0 w 579600"/>
              <a:gd name="connsiteY3" fmla="*/ 288989 h 577978"/>
              <a:gd name="connsiteX4" fmla="*/ 289800 w 579600"/>
              <a:gd name="connsiteY4" fmla="*/ 0 h 5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00" h="577978">
                <a:moveTo>
                  <a:pt x="289800" y="0"/>
                </a:moveTo>
                <a:cubicBezTo>
                  <a:pt x="449852" y="0"/>
                  <a:pt x="579600" y="129385"/>
                  <a:pt x="579600" y="288989"/>
                </a:cubicBezTo>
                <a:cubicBezTo>
                  <a:pt x="579600" y="448593"/>
                  <a:pt x="449852" y="577978"/>
                  <a:pt x="289800" y="577978"/>
                </a:cubicBezTo>
                <a:cubicBezTo>
                  <a:pt x="129748" y="577978"/>
                  <a:pt x="0" y="448593"/>
                  <a:pt x="0" y="288989"/>
                </a:cubicBezTo>
                <a:cubicBezTo>
                  <a:pt x="0" y="129385"/>
                  <a:pt x="129748" y="0"/>
                  <a:pt x="289800" y="0"/>
                </a:cubicBezTo>
                <a:close/>
              </a:path>
            </a:pathLst>
          </a:custGeom>
          <a:blipFill dpi="0" rotWithShape="1">
            <a:blip r:embed="rId2">
              <a:alphaModFix amt="65000"/>
            </a:blip>
            <a:srcRect/>
            <a:stretch>
              <a:fillRect/>
            </a:stretch>
          </a:blip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
                <a:solidFill>
                  <a:schemeClr val="bg1"/>
                </a:solidFill>
              </a:defRPr>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58442"/>
            <a:ext cx="5231150" cy="447955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14" name="Bildplatzhalter 36"/>
          <p:cNvSpPr>
            <a:spLocks noGrp="1"/>
          </p:cNvSpPr>
          <p:nvPr>
            <p:ph type="pic" sz="quarter" idx="14"/>
          </p:nvPr>
        </p:nvSpPr>
        <p:spPr>
          <a:xfrm>
            <a:off x="6240853" y="0"/>
            <a:ext cx="5951147" cy="685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 name="Foliennummernplatzhalter 5">
            <a:extLst>
              <a:ext uri="{FF2B5EF4-FFF2-40B4-BE49-F238E27FC236}">
                <a16:creationId xmlns:a16="http://schemas.microsoft.com/office/drawing/2014/main" id="{5D67FDE7-CBF1-3503-90A0-A32AA1C7607F}"/>
              </a:ext>
            </a:extLst>
          </p:cNvPr>
          <p:cNvSpPr>
            <a:spLocks noGrp="1"/>
          </p:cNvSpPr>
          <p:nvPr>
            <p:ph type="sldNum" sz="quarter" idx="15"/>
          </p:nvPr>
        </p:nvSpPr>
        <p:spPr/>
        <p:txBody>
          <a:bodyPr/>
          <a:lstStyle>
            <a:lvl1pPr>
              <a:defRPr>
                <a:solidFill>
                  <a:schemeClr val="bg1"/>
                </a:solidFill>
              </a:defRPr>
            </a:lvl1pPr>
          </a:lstStyle>
          <a:p>
            <a:pPr>
              <a:defRPr/>
            </a:pPr>
            <a:fld id="{D3A62F80-0423-4FF0-A6FD-CE4BADF14BF9}" type="slidenum">
              <a:rPr lang="de-DE"/>
              <a:pPr>
                <a:defRPr/>
              </a:pPr>
              <a:t>‹Nr.›</a:t>
            </a:fld>
            <a:endParaRPr lang="de-DE"/>
          </a:p>
        </p:txBody>
      </p:sp>
    </p:spTree>
    <p:extLst>
      <p:ext uri="{BB962C8B-B14F-4D97-AF65-F5344CB8AC3E}">
        <p14:creationId xmlns:p14="http://schemas.microsoft.com/office/powerpoint/2010/main" val="902344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Image, single title / V-Icon">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EE93B7A-AB0A-F87D-4550-5562110D86AE}"/>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Bildplatzhalter 12"/>
          <p:cNvSpPr>
            <a:spLocks noGrp="1"/>
          </p:cNvSpPr>
          <p:nvPr>
            <p:ph type="pic" sz="quarter" idx="13"/>
          </p:nvPr>
        </p:nvSpPr>
        <p:spPr>
          <a:xfrm>
            <a:off x="11274774" y="5925216"/>
            <a:ext cx="579600" cy="577978"/>
          </a:xfrm>
          <a:custGeom>
            <a:avLst/>
            <a:gdLst>
              <a:gd name="connsiteX0" fmla="*/ 289800 w 579600"/>
              <a:gd name="connsiteY0" fmla="*/ 0 h 577978"/>
              <a:gd name="connsiteX1" fmla="*/ 579600 w 579600"/>
              <a:gd name="connsiteY1" fmla="*/ 288989 h 577978"/>
              <a:gd name="connsiteX2" fmla="*/ 289800 w 579600"/>
              <a:gd name="connsiteY2" fmla="*/ 577978 h 577978"/>
              <a:gd name="connsiteX3" fmla="*/ 0 w 579600"/>
              <a:gd name="connsiteY3" fmla="*/ 288989 h 577978"/>
              <a:gd name="connsiteX4" fmla="*/ 289800 w 579600"/>
              <a:gd name="connsiteY4" fmla="*/ 0 h 5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00" h="577978">
                <a:moveTo>
                  <a:pt x="289800" y="0"/>
                </a:moveTo>
                <a:cubicBezTo>
                  <a:pt x="449852" y="0"/>
                  <a:pt x="579600" y="129385"/>
                  <a:pt x="579600" y="288989"/>
                </a:cubicBezTo>
                <a:cubicBezTo>
                  <a:pt x="579600" y="448593"/>
                  <a:pt x="449852" y="577978"/>
                  <a:pt x="289800" y="577978"/>
                </a:cubicBezTo>
                <a:cubicBezTo>
                  <a:pt x="129748" y="577978"/>
                  <a:pt x="0" y="448593"/>
                  <a:pt x="0" y="288989"/>
                </a:cubicBezTo>
                <a:cubicBezTo>
                  <a:pt x="0" y="129385"/>
                  <a:pt x="129748" y="0"/>
                  <a:pt x="289800" y="0"/>
                </a:cubicBezTo>
                <a:close/>
              </a:path>
            </a:pathLst>
          </a:custGeom>
          <a:blipFill dpi="0" rotWithShape="1">
            <a:blip r:embed="rId2">
              <a:alphaModFix amt="65000"/>
            </a:blip>
            <a:srcRect/>
            <a:stretch>
              <a:fillRect/>
            </a:stretch>
          </a:blip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
                <a:solidFill>
                  <a:schemeClr val="bg1"/>
                </a:solidFill>
              </a:defRPr>
            </a:lvl1pPr>
          </a:lstStyle>
          <a:p>
            <a:pPr lvl="0"/>
            <a:r>
              <a:rPr lang="de-DE" noProof="0"/>
              <a:t>Bild durch Klicken auf Symbol hinzufügen</a:t>
            </a:r>
            <a:endParaRPr lang="en-GB" noProof="0"/>
          </a:p>
        </p:txBody>
      </p:sp>
      <p:sp>
        <p:nvSpPr>
          <p:cNvPr id="14" name="Bildplatzhalter 36"/>
          <p:cNvSpPr>
            <a:spLocks noGrp="1"/>
          </p:cNvSpPr>
          <p:nvPr>
            <p:ph type="pic" sz="quarter" idx="14"/>
          </p:nvPr>
        </p:nvSpPr>
        <p:spPr>
          <a:xfrm>
            <a:off x="6240853" y="0"/>
            <a:ext cx="5951147" cy="685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8" name="Inhaltsplatzhalter 2"/>
          <p:cNvSpPr>
            <a:spLocks noGrp="1"/>
          </p:cNvSpPr>
          <p:nvPr>
            <p:ph idx="1"/>
          </p:nvPr>
        </p:nvSpPr>
        <p:spPr>
          <a:xfrm>
            <a:off x="718800" y="1262461"/>
            <a:ext cx="5231150" cy="4875539"/>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11" name="Titel 1"/>
          <p:cNvSpPr>
            <a:spLocks noGrp="1"/>
          </p:cNvSpPr>
          <p:nvPr>
            <p:ph type="title"/>
          </p:nvPr>
        </p:nvSpPr>
        <p:spPr>
          <a:xfrm>
            <a:off x="718800" y="293463"/>
            <a:ext cx="5231149" cy="378530"/>
          </a:xfrm>
        </p:spPr>
        <p:txBody>
          <a:bodyPr/>
          <a:lstStyle/>
          <a:p>
            <a:r>
              <a:rPr lang="de-DE" noProof="0"/>
              <a:t>Mastertitelformat bearbeiten</a:t>
            </a:r>
            <a:endParaRPr lang="de-DE"/>
          </a:p>
        </p:txBody>
      </p:sp>
      <p:sp>
        <p:nvSpPr>
          <p:cNvPr id="3" name="Foliennummernplatzhalter 5">
            <a:extLst>
              <a:ext uri="{FF2B5EF4-FFF2-40B4-BE49-F238E27FC236}">
                <a16:creationId xmlns:a16="http://schemas.microsoft.com/office/drawing/2014/main" id="{33864B1C-32D2-7EFB-DF14-05988C4A5EE2}"/>
              </a:ext>
            </a:extLst>
          </p:cNvPr>
          <p:cNvSpPr>
            <a:spLocks noGrp="1"/>
          </p:cNvSpPr>
          <p:nvPr>
            <p:ph type="sldNum" sz="quarter" idx="15"/>
          </p:nvPr>
        </p:nvSpPr>
        <p:spPr/>
        <p:txBody>
          <a:bodyPr/>
          <a:lstStyle>
            <a:lvl1pPr>
              <a:defRPr>
                <a:solidFill>
                  <a:schemeClr val="bg1"/>
                </a:solidFill>
              </a:defRPr>
            </a:lvl1pPr>
          </a:lstStyle>
          <a:p>
            <a:pPr>
              <a:defRPr/>
            </a:pPr>
            <a:fld id="{3380AD69-ADDF-453F-9B49-830CB63F8EE2}" type="slidenum">
              <a:rPr lang="de-DE"/>
              <a:pPr>
                <a:defRPr/>
              </a:pPr>
              <a:t>‹Nr.›</a:t>
            </a:fld>
            <a:endParaRPr lang="de-DE"/>
          </a:p>
        </p:txBody>
      </p:sp>
    </p:spTree>
    <p:extLst>
      <p:ext uri="{BB962C8B-B14F-4D97-AF65-F5344CB8AC3E}">
        <p14:creationId xmlns:p14="http://schemas.microsoft.com/office/powerpoint/2010/main" val="1080649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2 Images / Blue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A8E9DD76-34B7-7596-3E87-936D09100BA9}"/>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7874CC03-0B3F-A749-C625-BBE4273459AB}"/>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74027B2F-66B6-0C7C-3047-EB35D103AE19}"/>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55C3442B-563B-DB91-46FE-90C43745CAA6}"/>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3991096E-D31E-FDCF-54F3-0E2C21530D0F}"/>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6B148F24-8A08-B11A-0715-93EEF762BCB2}"/>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7DA10462-59A8-D6C7-775F-FEEB44A3AAEA}"/>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6DD31818-1A8D-65A1-ED20-2231F64E8DEB}"/>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7E11772A-03DE-FE98-204D-0474208BAE83}"/>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E499C8B0-D3B6-AD18-47C7-A2229275C278}"/>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1AEA6EFC-9B4D-B13B-2E7C-B7C48C525319}"/>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19D26781-FCC5-59FA-2FD2-EE8D4DEC62B8}"/>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C15AADDB-8A43-5FB0-DCCF-9730C1046C96}"/>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78C7BDE8-2477-C255-7B92-50BE4F1A2806}"/>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A91BB8DE-3D20-C187-9A64-5552C0D44287}"/>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4E8FDEE0-8CF8-D22D-FDA2-1606D4CC469D}"/>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E6F306AE-E312-9BFA-7DC0-C75E64113267}"/>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B0783118-5D3D-75D1-000C-EBC46EBFAF24}"/>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6EF7AD50-386C-140E-8287-BDCBCF05B09F}"/>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82DE58BA-8B1C-7AF9-5D46-14A2B3D97C85}"/>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A93E1A1C-38D7-90FE-31E0-DB39AFFC88CC}"/>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CE5E8159-FC3E-F349-A485-926253B46E57}"/>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1AD5FA1C-0A24-232D-B83A-614BF3914351}"/>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ADF2EC5C-A80B-36DA-EA4B-B82B97FA3B46}"/>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3E58032F-48CA-D87B-AAC8-225D7BB33FDB}"/>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633EFB01-3FDB-1DCD-18D7-803EC6006041}"/>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D1779ABB-7EF5-9EF7-A15D-18ED6AF798BA}"/>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1" name="Picture Placeholder 70"/>
          <p:cNvSpPr>
            <a:spLocks noGrp="1"/>
          </p:cNvSpPr>
          <p:nvPr>
            <p:ph type="pic" sz="quarter" idx="14"/>
          </p:nvPr>
        </p:nvSpPr>
        <p:spPr>
          <a:xfrm>
            <a:off x="6241200" y="3288942"/>
            <a:ext cx="5757426" cy="3204000"/>
          </a:xfrm>
          <a:custGeom>
            <a:avLst/>
            <a:gdLst>
              <a:gd name="connsiteX0" fmla="*/ 0 w 5757426"/>
              <a:gd name="connsiteY0" fmla="*/ 0 h 3204000"/>
              <a:gd name="connsiteX1" fmla="*/ 5757426 w 5757426"/>
              <a:gd name="connsiteY1" fmla="*/ 0 h 3204000"/>
              <a:gd name="connsiteX2" fmla="*/ 5591393 w 5757426"/>
              <a:gd name="connsiteY2" fmla="*/ 728084 h 3204000"/>
              <a:gd name="connsiteX3" fmla="*/ 2924808 w 5757426"/>
              <a:gd name="connsiteY3" fmla="*/ 3198859 h 3204000"/>
              <a:gd name="connsiteX4" fmla="*/ 2766180 w 5757426"/>
              <a:gd name="connsiteY4" fmla="*/ 3204000 h 3204000"/>
              <a:gd name="connsiteX5" fmla="*/ 0 w 5757426"/>
              <a:gd name="connsiteY5" fmla="*/ 3204000 h 32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426" h="3204000">
                <a:moveTo>
                  <a:pt x="0" y="0"/>
                </a:moveTo>
                <a:lnTo>
                  <a:pt x="5757426" y="0"/>
                </a:lnTo>
                <a:lnTo>
                  <a:pt x="5591393" y="728084"/>
                </a:lnTo>
                <a:cubicBezTo>
                  <a:pt x="5230636" y="2292557"/>
                  <a:pt x="4356424" y="3103591"/>
                  <a:pt x="2924808" y="3198859"/>
                </a:cubicBezTo>
                <a:lnTo>
                  <a:pt x="276618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73" name="Picture Placeholder 72"/>
          <p:cNvSpPr>
            <a:spLocks noGrp="1"/>
          </p:cNvSpPr>
          <p:nvPr>
            <p:ph type="pic" sz="quarter" idx="15"/>
          </p:nvPr>
        </p:nvSpPr>
        <p:spPr>
          <a:xfrm>
            <a:off x="6241200" y="8884"/>
            <a:ext cx="5950800" cy="3204000"/>
          </a:xfrm>
          <a:custGeom>
            <a:avLst/>
            <a:gdLst>
              <a:gd name="connsiteX0" fmla="*/ 0 w 5950800"/>
              <a:gd name="connsiteY0" fmla="*/ 0 h 3204000"/>
              <a:gd name="connsiteX1" fmla="*/ 5950800 w 5950800"/>
              <a:gd name="connsiteY1" fmla="*/ 0 h 3204000"/>
              <a:gd name="connsiteX2" fmla="*/ 5950800 w 5950800"/>
              <a:gd name="connsiteY2" fmla="*/ 2432081 h 3204000"/>
              <a:gd name="connsiteX3" fmla="*/ 5774770 w 5950800"/>
              <a:gd name="connsiteY3" fmla="*/ 3204000 h 3204000"/>
              <a:gd name="connsiteX4" fmla="*/ 0 w 5950800"/>
              <a:gd name="connsiteY4" fmla="*/ 3204000 h 320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800" h="3204000">
                <a:moveTo>
                  <a:pt x="0" y="0"/>
                </a:moveTo>
                <a:lnTo>
                  <a:pt x="5950800" y="0"/>
                </a:lnTo>
                <a:lnTo>
                  <a:pt x="5950800" y="2432081"/>
                </a:lnTo>
                <a:lnTo>
                  <a:pt x="577477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58442"/>
            <a:ext cx="5231150" cy="447955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078FE86C-E8CE-315B-BAE5-B3591CB6F9F5}"/>
              </a:ext>
            </a:extLst>
          </p:cNvPr>
          <p:cNvSpPr>
            <a:spLocks noGrp="1"/>
          </p:cNvSpPr>
          <p:nvPr>
            <p:ph type="sldNum" sz="quarter" idx="16"/>
          </p:nvPr>
        </p:nvSpPr>
        <p:spPr/>
        <p:txBody>
          <a:bodyPr/>
          <a:lstStyle>
            <a:lvl1pPr>
              <a:defRPr>
                <a:solidFill>
                  <a:schemeClr val="bg1"/>
                </a:solidFill>
              </a:defRPr>
            </a:lvl1pPr>
          </a:lstStyle>
          <a:p>
            <a:pPr>
              <a:defRPr/>
            </a:pPr>
            <a:fld id="{1AFCED6B-2AED-4D09-99D7-9ECBE4D870F2}" type="slidenum">
              <a:rPr lang="de-DE"/>
              <a:pPr>
                <a:defRPr/>
              </a:pPr>
              <a:t>‹Nr.›</a:t>
            </a:fld>
            <a:endParaRPr lang="de-DE"/>
          </a:p>
        </p:txBody>
      </p:sp>
    </p:spTree>
    <p:extLst>
      <p:ext uri="{BB962C8B-B14F-4D97-AF65-F5344CB8AC3E}">
        <p14:creationId xmlns:p14="http://schemas.microsoft.com/office/powerpoint/2010/main" val="3597670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2 Images, single title / Blue wave">
    <p:spTree>
      <p:nvGrpSpPr>
        <p:cNvPr id="1" name=""/>
        <p:cNvGrpSpPr/>
        <p:nvPr/>
      </p:nvGrpSpPr>
      <p:grpSpPr>
        <a:xfrm>
          <a:off x="0" y="0"/>
          <a:ext cx="0" cy="0"/>
          <a:chOff x="0" y="0"/>
          <a:chExt cx="0" cy="0"/>
        </a:xfrm>
      </p:grpSpPr>
      <p:sp>
        <p:nvSpPr>
          <p:cNvPr id="2" name="Grafik 4">
            <a:extLst>
              <a:ext uri="{FF2B5EF4-FFF2-40B4-BE49-F238E27FC236}">
                <a16:creationId xmlns:a16="http://schemas.microsoft.com/office/drawing/2014/main" id="{761C2048-0DD3-52F7-FAC3-F49E81215023}"/>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3" name="Grafik 7">
            <a:extLst>
              <a:ext uri="{FF2B5EF4-FFF2-40B4-BE49-F238E27FC236}">
                <a16:creationId xmlns:a16="http://schemas.microsoft.com/office/drawing/2014/main" id="{8D4D66C2-AE24-5316-89DE-B63F7D90EF43}"/>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4" name="Grafik 7">
              <a:extLst>
                <a:ext uri="{FF2B5EF4-FFF2-40B4-BE49-F238E27FC236}">
                  <a16:creationId xmlns:a16="http://schemas.microsoft.com/office/drawing/2014/main" id="{21C126CA-3956-C13E-5AA2-42CA5FD60885}"/>
                </a:ext>
              </a:extLst>
            </p:cNvPr>
            <p:cNvGrpSpPr/>
            <p:nvPr/>
          </p:nvGrpSpPr>
          <p:grpSpPr>
            <a:xfrm>
              <a:off x="11328532" y="6088146"/>
              <a:ext cx="492890" cy="179142"/>
              <a:chOff x="11328532" y="6088146"/>
              <a:chExt cx="492890" cy="179142"/>
            </a:xfrm>
            <a:grpFill/>
          </p:grpSpPr>
          <p:sp>
            <p:nvSpPr>
              <p:cNvPr id="24" name="Freihandform 28">
                <a:extLst>
                  <a:ext uri="{FF2B5EF4-FFF2-40B4-BE49-F238E27FC236}">
                    <a16:creationId xmlns:a16="http://schemas.microsoft.com/office/drawing/2014/main" id="{F69DC648-2A90-5FDF-9160-B28F8CF75E1C}"/>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9">
                <a:extLst>
                  <a:ext uri="{FF2B5EF4-FFF2-40B4-BE49-F238E27FC236}">
                    <a16:creationId xmlns:a16="http://schemas.microsoft.com/office/drawing/2014/main" id="{40388AC4-2309-07B5-582B-5CDA14ED33F8}"/>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30">
                <a:extLst>
                  <a:ext uri="{FF2B5EF4-FFF2-40B4-BE49-F238E27FC236}">
                    <a16:creationId xmlns:a16="http://schemas.microsoft.com/office/drawing/2014/main" id="{0F13AB11-8AE4-5E3A-3EBA-30B03495E313}"/>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1">
                <a:extLst>
                  <a:ext uri="{FF2B5EF4-FFF2-40B4-BE49-F238E27FC236}">
                    <a16:creationId xmlns:a16="http://schemas.microsoft.com/office/drawing/2014/main" id="{EA162A6C-EC03-F8B7-FD09-C7759EBB2680}"/>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5" name="Grafik 7">
              <a:extLst>
                <a:ext uri="{FF2B5EF4-FFF2-40B4-BE49-F238E27FC236}">
                  <a16:creationId xmlns:a16="http://schemas.microsoft.com/office/drawing/2014/main" id="{C1A695E2-3C30-1393-3896-DDA9D66C8C0F}"/>
                </a:ext>
              </a:extLst>
            </p:cNvPr>
            <p:cNvGrpSpPr/>
            <p:nvPr/>
          </p:nvGrpSpPr>
          <p:grpSpPr>
            <a:xfrm>
              <a:off x="10738800" y="6088775"/>
              <a:ext cx="594861" cy="177885"/>
              <a:chOff x="10738800" y="6088775"/>
              <a:chExt cx="594861" cy="177885"/>
            </a:xfrm>
            <a:grpFill/>
          </p:grpSpPr>
          <p:sp>
            <p:nvSpPr>
              <p:cNvPr id="19" name="Freihandform 23">
                <a:extLst>
                  <a:ext uri="{FF2B5EF4-FFF2-40B4-BE49-F238E27FC236}">
                    <a16:creationId xmlns:a16="http://schemas.microsoft.com/office/drawing/2014/main" id="{34953380-ACBE-F18B-6F2D-4C77DA14B5FA}"/>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4">
                <a:extLst>
                  <a:ext uri="{FF2B5EF4-FFF2-40B4-BE49-F238E27FC236}">
                    <a16:creationId xmlns:a16="http://schemas.microsoft.com/office/drawing/2014/main" id="{97609A63-8AC8-5EBB-2E0F-E740079B69BF}"/>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5">
                <a:extLst>
                  <a:ext uri="{FF2B5EF4-FFF2-40B4-BE49-F238E27FC236}">
                    <a16:creationId xmlns:a16="http://schemas.microsoft.com/office/drawing/2014/main" id="{A465DACE-93A8-C4CB-5C32-4E28FE54C71E}"/>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6">
                <a:extLst>
                  <a:ext uri="{FF2B5EF4-FFF2-40B4-BE49-F238E27FC236}">
                    <a16:creationId xmlns:a16="http://schemas.microsoft.com/office/drawing/2014/main" id="{A17DDF6C-992B-3C18-B987-A2D48AA74DA1}"/>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7">
                <a:extLst>
                  <a:ext uri="{FF2B5EF4-FFF2-40B4-BE49-F238E27FC236}">
                    <a16:creationId xmlns:a16="http://schemas.microsoft.com/office/drawing/2014/main" id="{2BA88BEF-0F7B-534D-D61A-FAC4123AA783}"/>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E1EE7409-A7F2-A3BD-A34F-3DCB7AF36FCB}"/>
                </a:ext>
              </a:extLst>
            </p:cNvPr>
            <p:cNvGrpSpPr/>
            <p:nvPr/>
          </p:nvGrpSpPr>
          <p:grpSpPr>
            <a:xfrm>
              <a:off x="11271949" y="6318203"/>
              <a:ext cx="548307" cy="52171"/>
              <a:chOff x="11271949" y="6318203"/>
              <a:chExt cx="548307" cy="52171"/>
            </a:xfrm>
            <a:grpFill/>
          </p:grpSpPr>
          <p:sp>
            <p:nvSpPr>
              <p:cNvPr id="7" name="Freihandform 11">
                <a:extLst>
                  <a:ext uri="{FF2B5EF4-FFF2-40B4-BE49-F238E27FC236}">
                    <a16:creationId xmlns:a16="http://schemas.microsoft.com/office/drawing/2014/main" id="{C330DF4A-D7A3-1A26-F536-BA61971F024A}"/>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8" name="Freihandform 12">
                <a:extLst>
                  <a:ext uri="{FF2B5EF4-FFF2-40B4-BE49-F238E27FC236}">
                    <a16:creationId xmlns:a16="http://schemas.microsoft.com/office/drawing/2014/main" id="{E69893E3-F658-7CD5-7018-EC0697ADD7C4}"/>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3">
                <a:extLst>
                  <a:ext uri="{FF2B5EF4-FFF2-40B4-BE49-F238E27FC236}">
                    <a16:creationId xmlns:a16="http://schemas.microsoft.com/office/drawing/2014/main" id="{30A089FE-910F-783A-9D5C-E26C807B3EA4}"/>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4">
                <a:extLst>
                  <a:ext uri="{FF2B5EF4-FFF2-40B4-BE49-F238E27FC236}">
                    <a16:creationId xmlns:a16="http://schemas.microsoft.com/office/drawing/2014/main" id="{299A2860-E005-C11E-D9EB-67C3115B7BEF}"/>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5">
                <a:extLst>
                  <a:ext uri="{FF2B5EF4-FFF2-40B4-BE49-F238E27FC236}">
                    <a16:creationId xmlns:a16="http://schemas.microsoft.com/office/drawing/2014/main" id="{F07A8D2F-67EB-61E6-1F8B-6097C2ABD38C}"/>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6">
                <a:extLst>
                  <a:ext uri="{FF2B5EF4-FFF2-40B4-BE49-F238E27FC236}">
                    <a16:creationId xmlns:a16="http://schemas.microsoft.com/office/drawing/2014/main" id="{267F9501-CA12-5441-608F-8D42A4A31081}"/>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7">
                <a:extLst>
                  <a:ext uri="{FF2B5EF4-FFF2-40B4-BE49-F238E27FC236}">
                    <a16:creationId xmlns:a16="http://schemas.microsoft.com/office/drawing/2014/main" id="{10CD2873-AD5A-A5C3-5E97-B9C35E09EFE9}"/>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8">
                <a:extLst>
                  <a:ext uri="{FF2B5EF4-FFF2-40B4-BE49-F238E27FC236}">
                    <a16:creationId xmlns:a16="http://schemas.microsoft.com/office/drawing/2014/main" id="{C60E0610-9811-3D51-7047-578BECF0D284}"/>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9">
                <a:extLst>
                  <a:ext uri="{FF2B5EF4-FFF2-40B4-BE49-F238E27FC236}">
                    <a16:creationId xmlns:a16="http://schemas.microsoft.com/office/drawing/2014/main" id="{822D7482-D78B-B156-811F-744E2B5F83CC}"/>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0">
                <a:extLst>
                  <a:ext uri="{FF2B5EF4-FFF2-40B4-BE49-F238E27FC236}">
                    <a16:creationId xmlns:a16="http://schemas.microsoft.com/office/drawing/2014/main" id="{074701FE-E999-7A63-26FD-4099EE5416D1}"/>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1">
                <a:extLst>
                  <a:ext uri="{FF2B5EF4-FFF2-40B4-BE49-F238E27FC236}">
                    <a16:creationId xmlns:a16="http://schemas.microsoft.com/office/drawing/2014/main" id="{370C1971-0123-AF36-C7BC-91629C0C694C}"/>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2">
                <a:extLst>
                  <a:ext uri="{FF2B5EF4-FFF2-40B4-BE49-F238E27FC236}">
                    <a16:creationId xmlns:a16="http://schemas.microsoft.com/office/drawing/2014/main" id="{7AA9AC2B-C27B-2A67-8DD2-F2374DFE8D21}"/>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8" name="Rechteck 32">
            <a:extLst>
              <a:ext uri="{FF2B5EF4-FFF2-40B4-BE49-F238E27FC236}">
                <a16:creationId xmlns:a16="http://schemas.microsoft.com/office/drawing/2014/main" id="{6824A941-552B-E2FF-FFA0-A86523E0A5E6}"/>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71" name="Picture Placeholder 70"/>
          <p:cNvSpPr>
            <a:spLocks noGrp="1"/>
          </p:cNvSpPr>
          <p:nvPr>
            <p:ph type="pic" sz="quarter" idx="14"/>
          </p:nvPr>
        </p:nvSpPr>
        <p:spPr>
          <a:xfrm>
            <a:off x="6241200" y="3288942"/>
            <a:ext cx="5757426" cy="3204000"/>
          </a:xfrm>
          <a:custGeom>
            <a:avLst/>
            <a:gdLst>
              <a:gd name="connsiteX0" fmla="*/ 0 w 5757426"/>
              <a:gd name="connsiteY0" fmla="*/ 0 h 3204000"/>
              <a:gd name="connsiteX1" fmla="*/ 5757426 w 5757426"/>
              <a:gd name="connsiteY1" fmla="*/ 0 h 3204000"/>
              <a:gd name="connsiteX2" fmla="*/ 5591393 w 5757426"/>
              <a:gd name="connsiteY2" fmla="*/ 728084 h 3204000"/>
              <a:gd name="connsiteX3" fmla="*/ 2924808 w 5757426"/>
              <a:gd name="connsiteY3" fmla="*/ 3198859 h 3204000"/>
              <a:gd name="connsiteX4" fmla="*/ 2766180 w 5757426"/>
              <a:gd name="connsiteY4" fmla="*/ 3204000 h 3204000"/>
              <a:gd name="connsiteX5" fmla="*/ 0 w 5757426"/>
              <a:gd name="connsiteY5" fmla="*/ 3204000 h 32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426" h="3204000">
                <a:moveTo>
                  <a:pt x="0" y="0"/>
                </a:moveTo>
                <a:lnTo>
                  <a:pt x="5757426" y="0"/>
                </a:lnTo>
                <a:lnTo>
                  <a:pt x="5591393" y="728084"/>
                </a:lnTo>
                <a:cubicBezTo>
                  <a:pt x="5230636" y="2292557"/>
                  <a:pt x="4356424" y="3103591"/>
                  <a:pt x="2924808" y="3198859"/>
                </a:cubicBezTo>
                <a:lnTo>
                  <a:pt x="276618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73" name="Picture Placeholder 72"/>
          <p:cNvSpPr>
            <a:spLocks noGrp="1"/>
          </p:cNvSpPr>
          <p:nvPr>
            <p:ph type="pic" sz="quarter" idx="15"/>
          </p:nvPr>
        </p:nvSpPr>
        <p:spPr>
          <a:xfrm>
            <a:off x="6241200" y="8884"/>
            <a:ext cx="5950800" cy="3204000"/>
          </a:xfrm>
          <a:custGeom>
            <a:avLst/>
            <a:gdLst>
              <a:gd name="connsiteX0" fmla="*/ 0 w 5950800"/>
              <a:gd name="connsiteY0" fmla="*/ 0 h 3204000"/>
              <a:gd name="connsiteX1" fmla="*/ 5950800 w 5950800"/>
              <a:gd name="connsiteY1" fmla="*/ 0 h 3204000"/>
              <a:gd name="connsiteX2" fmla="*/ 5950800 w 5950800"/>
              <a:gd name="connsiteY2" fmla="*/ 2432081 h 3204000"/>
              <a:gd name="connsiteX3" fmla="*/ 5774770 w 5950800"/>
              <a:gd name="connsiteY3" fmla="*/ 3204000 h 3204000"/>
              <a:gd name="connsiteX4" fmla="*/ 0 w 5950800"/>
              <a:gd name="connsiteY4" fmla="*/ 3204000 h 320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800" h="3204000">
                <a:moveTo>
                  <a:pt x="0" y="0"/>
                </a:moveTo>
                <a:lnTo>
                  <a:pt x="5950800" y="0"/>
                </a:lnTo>
                <a:lnTo>
                  <a:pt x="5950800" y="2432081"/>
                </a:lnTo>
                <a:lnTo>
                  <a:pt x="577477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5" name="Inhaltsplatzhalter 2"/>
          <p:cNvSpPr>
            <a:spLocks noGrp="1"/>
          </p:cNvSpPr>
          <p:nvPr>
            <p:ph idx="1"/>
          </p:nvPr>
        </p:nvSpPr>
        <p:spPr>
          <a:xfrm>
            <a:off x="718800" y="1256232"/>
            <a:ext cx="5231150" cy="488176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6" name="Titel 1"/>
          <p:cNvSpPr>
            <a:spLocks noGrp="1"/>
          </p:cNvSpPr>
          <p:nvPr>
            <p:ph type="title"/>
          </p:nvPr>
        </p:nvSpPr>
        <p:spPr>
          <a:xfrm>
            <a:off x="718800" y="293463"/>
            <a:ext cx="5231150" cy="378530"/>
          </a:xfrm>
        </p:spPr>
        <p:txBody>
          <a:bodyPr/>
          <a:lstStyle/>
          <a:p>
            <a:r>
              <a:rPr lang="de-DE" noProof="0"/>
              <a:t>Mastertitelformat bearbeiten</a:t>
            </a:r>
            <a:endParaRPr lang="de-DE"/>
          </a:p>
        </p:txBody>
      </p:sp>
      <p:sp>
        <p:nvSpPr>
          <p:cNvPr id="29" name="Foliennummernplatzhalter 5">
            <a:extLst>
              <a:ext uri="{FF2B5EF4-FFF2-40B4-BE49-F238E27FC236}">
                <a16:creationId xmlns:a16="http://schemas.microsoft.com/office/drawing/2014/main" id="{ADD9401E-A82C-62D2-CF7F-9D106169AB64}"/>
              </a:ext>
            </a:extLst>
          </p:cNvPr>
          <p:cNvSpPr>
            <a:spLocks noGrp="1"/>
          </p:cNvSpPr>
          <p:nvPr>
            <p:ph type="sldNum" sz="quarter" idx="16"/>
          </p:nvPr>
        </p:nvSpPr>
        <p:spPr/>
        <p:txBody>
          <a:bodyPr/>
          <a:lstStyle>
            <a:lvl1pPr>
              <a:defRPr>
                <a:solidFill>
                  <a:schemeClr val="bg1"/>
                </a:solidFill>
              </a:defRPr>
            </a:lvl1pPr>
          </a:lstStyle>
          <a:p>
            <a:pPr>
              <a:defRPr/>
            </a:pPr>
            <a:fld id="{0931C44B-4E20-492A-9F8C-710234E93246}" type="slidenum">
              <a:rPr lang="de-DE"/>
              <a:pPr>
                <a:defRPr/>
              </a:pPr>
              <a:t>‹Nr.›</a:t>
            </a:fld>
            <a:endParaRPr lang="de-DE"/>
          </a:p>
        </p:txBody>
      </p:sp>
    </p:spTree>
    <p:extLst>
      <p:ext uri="{BB962C8B-B14F-4D97-AF65-F5344CB8AC3E}">
        <p14:creationId xmlns:p14="http://schemas.microsoft.com/office/powerpoint/2010/main" val="7226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2 Images / V-Ic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22B51E-FD69-0B42-9DE5-69FFCB58102A}"/>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Bildplatzhalter 12"/>
          <p:cNvSpPr>
            <a:spLocks noGrp="1"/>
          </p:cNvSpPr>
          <p:nvPr>
            <p:ph type="pic" sz="quarter" idx="13"/>
          </p:nvPr>
        </p:nvSpPr>
        <p:spPr>
          <a:xfrm>
            <a:off x="11274774" y="5925216"/>
            <a:ext cx="579600" cy="577978"/>
          </a:xfrm>
          <a:custGeom>
            <a:avLst/>
            <a:gdLst>
              <a:gd name="connsiteX0" fmla="*/ 289800 w 579600"/>
              <a:gd name="connsiteY0" fmla="*/ 0 h 577978"/>
              <a:gd name="connsiteX1" fmla="*/ 579600 w 579600"/>
              <a:gd name="connsiteY1" fmla="*/ 288989 h 577978"/>
              <a:gd name="connsiteX2" fmla="*/ 289800 w 579600"/>
              <a:gd name="connsiteY2" fmla="*/ 577978 h 577978"/>
              <a:gd name="connsiteX3" fmla="*/ 0 w 579600"/>
              <a:gd name="connsiteY3" fmla="*/ 288989 h 577978"/>
              <a:gd name="connsiteX4" fmla="*/ 289800 w 579600"/>
              <a:gd name="connsiteY4" fmla="*/ 0 h 5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00" h="577978">
                <a:moveTo>
                  <a:pt x="289800" y="0"/>
                </a:moveTo>
                <a:cubicBezTo>
                  <a:pt x="449852" y="0"/>
                  <a:pt x="579600" y="129385"/>
                  <a:pt x="579600" y="288989"/>
                </a:cubicBezTo>
                <a:cubicBezTo>
                  <a:pt x="579600" y="448593"/>
                  <a:pt x="449852" y="577978"/>
                  <a:pt x="289800" y="577978"/>
                </a:cubicBezTo>
                <a:cubicBezTo>
                  <a:pt x="129748" y="577978"/>
                  <a:pt x="0" y="448593"/>
                  <a:pt x="0" y="288989"/>
                </a:cubicBezTo>
                <a:cubicBezTo>
                  <a:pt x="0" y="129385"/>
                  <a:pt x="129748" y="0"/>
                  <a:pt x="289800" y="0"/>
                </a:cubicBezTo>
                <a:close/>
              </a:path>
            </a:pathLst>
          </a:custGeom>
          <a:blipFill dpi="0" rotWithShape="1">
            <a:blip r:embed="rId2">
              <a:alphaModFix amt="65000"/>
            </a:blip>
            <a:srcRect/>
            <a:stretch>
              <a:fillRect/>
            </a:stretch>
          </a:blip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
                <a:solidFill>
                  <a:schemeClr val="bg1"/>
                </a:solidFill>
              </a:defRPr>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58442"/>
            <a:ext cx="5231150" cy="447955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8" name="Picture Placeholder 72"/>
          <p:cNvSpPr>
            <a:spLocks noGrp="1"/>
          </p:cNvSpPr>
          <p:nvPr>
            <p:ph type="pic" sz="quarter" idx="15"/>
          </p:nvPr>
        </p:nvSpPr>
        <p:spPr>
          <a:xfrm>
            <a:off x="6241200" y="8884"/>
            <a:ext cx="5950800" cy="3384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9" name="Picture Placeholder 72"/>
          <p:cNvSpPr>
            <a:spLocks noGrp="1"/>
          </p:cNvSpPr>
          <p:nvPr>
            <p:ph type="pic" sz="quarter" idx="16"/>
          </p:nvPr>
        </p:nvSpPr>
        <p:spPr>
          <a:xfrm>
            <a:off x="6241200" y="3474000"/>
            <a:ext cx="5950800" cy="3384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 name="Foliennummernplatzhalter 5">
            <a:extLst>
              <a:ext uri="{FF2B5EF4-FFF2-40B4-BE49-F238E27FC236}">
                <a16:creationId xmlns:a16="http://schemas.microsoft.com/office/drawing/2014/main" id="{9A614883-5AA8-B8CE-4E38-A12CBBC62892}"/>
              </a:ext>
            </a:extLst>
          </p:cNvPr>
          <p:cNvSpPr>
            <a:spLocks noGrp="1"/>
          </p:cNvSpPr>
          <p:nvPr>
            <p:ph type="sldNum" sz="quarter" idx="17"/>
          </p:nvPr>
        </p:nvSpPr>
        <p:spPr/>
        <p:txBody>
          <a:bodyPr/>
          <a:lstStyle>
            <a:lvl1pPr>
              <a:defRPr>
                <a:solidFill>
                  <a:schemeClr val="bg1"/>
                </a:solidFill>
              </a:defRPr>
            </a:lvl1pPr>
          </a:lstStyle>
          <a:p>
            <a:pPr>
              <a:defRPr/>
            </a:pPr>
            <a:fld id="{5D7527DD-DC54-4FED-9086-B3C92614D93D}" type="slidenum">
              <a:rPr lang="de-DE"/>
              <a:pPr>
                <a:defRPr/>
              </a:pPr>
              <a:t>‹Nr.›</a:t>
            </a:fld>
            <a:endParaRPr lang="de-DE"/>
          </a:p>
        </p:txBody>
      </p:sp>
    </p:spTree>
    <p:extLst>
      <p:ext uri="{BB962C8B-B14F-4D97-AF65-F5344CB8AC3E}">
        <p14:creationId xmlns:p14="http://schemas.microsoft.com/office/powerpoint/2010/main" val="555021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2 Images, single title / V-Icon">
    <p:spTree>
      <p:nvGrpSpPr>
        <p:cNvPr id="1" name=""/>
        <p:cNvGrpSpPr/>
        <p:nvPr/>
      </p:nvGrpSpPr>
      <p:grpSpPr>
        <a:xfrm>
          <a:off x="0" y="0"/>
          <a:ext cx="0" cy="0"/>
          <a:chOff x="0" y="0"/>
          <a:chExt cx="0" cy="0"/>
        </a:xfrm>
      </p:grpSpPr>
      <p:grpSp>
        <p:nvGrpSpPr>
          <p:cNvPr id="3" name="Grafik 7">
            <a:extLst>
              <a:ext uri="{FF2B5EF4-FFF2-40B4-BE49-F238E27FC236}">
                <a16:creationId xmlns:a16="http://schemas.microsoft.com/office/drawing/2014/main" id="{BDC82F83-EB2B-D75A-9266-EAF39041B6BE}"/>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64D50378-68E1-E097-493D-F3DFD0E5908E}"/>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6E8608C3-16F2-B9DC-350D-C57B08A35657}"/>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D613A469-DA2B-E0C7-94E0-04D873C89068}"/>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166057C4-CE27-7E6D-C761-F49FB8612CC8}"/>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A9AE91D7-A8CC-53AA-E1F3-EDF99D8A6234}"/>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C5D5E97A-D865-DB64-4C6F-D8FA538F5315}"/>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7308ADD6-5898-6879-C4EA-8C6B0302A44E}"/>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1F17477C-B6CF-0AAB-33AF-5890BC6A418D}"/>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C5416140-AFE1-915E-3E93-F3749DF8B378}"/>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9243ACB5-5253-57F0-4F3E-B678AE37183E}"/>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FDC65E4C-C2AE-CE0A-BDF5-0680428D8E5D}"/>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20D5CA19-73A9-A568-B8BA-1E5E614DE9E5}"/>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2C477868-B2C6-E15E-E469-8DC4CC89115B}"/>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40562CFB-7D52-82BE-6411-31A24CCDC440}"/>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1882031E-9A30-BF8C-0827-20C6F74214E6}"/>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F08C6698-1E4B-A769-AE53-AE7A1F82E3B3}"/>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7C25BAE4-A04A-31FB-C0F5-56C62BA7CC5E}"/>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4BDA97CD-A64E-74BF-5AB0-7C0B8832FE01}"/>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83A5990C-9D4E-1921-AD20-1CEAB5057914}"/>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0EC0DD85-A070-E7EB-E2E4-2C9FE52490D7}"/>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09EE5B1A-B454-147E-AB3F-971A0AFE1B91}"/>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8121461E-4618-F476-82C8-1116FB9B62E2}"/>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45F92F41-51E8-AA4C-379B-D26BC1BFAA6B}"/>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36151D14-56DA-FFFD-EA53-BA3090AFDECF}"/>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32">
            <a:extLst>
              <a:ext uri="{FF2B5EF4-FFF2-40B4-BE49-F238E27FC236}">
                <a16:creationId xmlns:a16="http://schemas.microsoft.com/office/drawing/2014/main" id="{BAFC74D7-A7C3-10D2-CED7-FF3D5AA76ABA}"/>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35" name="Inhaltsplatzhalter 2"/>
          <p:cNvSpPr>
            <a:spLocks noGrp="1"/>
          </p:cNvSpPr>
          <p:nvPr>
            <p:ph idx="1"/>
          </p:nvPr>
        </p:nvSpPr>
        <p:spPr>
          <a:xfrm>
            <a:off x="718800" y="1256232"/>
            <a:ext cx="5231150" cy="488176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6" name="Titel 1"/>
          <p:cNvSpPr>
            <a:spLocks noGrp="1"/>
          </p:cNvSpPr>
          <p:nvPr>
            <p:ph type="title"/>
          </p:nvPr>
        </p:nvSpPr>
        <p:spPr>
          <a:xfrm>
            <a:off x="718800" y="293463"/>
            <a:ext cx="5231150" cy="378530"/>
          </a:xfrm>
        </p:spPr>
        <p:txBody>
          <a:bodyPr/>
          <a:lstStyle/>
          <a:p>
            <a:r>
              <a:rPr lang="de-DE" noProof="0"/>
              <a:t>Mastertitelformat bearbeiten</a:t>
            </a:r>
            <a:endParaRPr lang="de-DE"/>
          </a:p>
        </p:txBody>
      </p:sp>
      <p:sp>
        <p:nvSpPr>
          <p:cNvPr id="2" name="Bildplatzhalter 12"/>
          <p:cNvSpPr>
            <a:spLocks noGrp="1"/>
          </p:cNvSpPr>
          <p:nvPr>
            <p:ph type="pic" sz="quarter" idx="13"/>
          </p:nvPr>
        </p:nvSpPr>
        <p:spPr>
          <a:xfrm>
            <a:off x="11274774" y="5925216"/>
            <a:ext cx="579600" cy="577978"/>
          </a:xfrm>
          <a:custGeom>
            <a:avLst/>
            <a:gdLst>
              <a:gd name="connsiteX0" fmla="*/ 289800 w 579600"/>
              <a:gd name="connsiteY0" fmla="*/ 0 h 577978"/>
              <a:gd name="connsiteX1" fmla="*/ 579600 w 579600"/>
              <a:gd name="connsiteY1" fmla="*/ 288989 h 577978"/>
              <a:gd name="connsiteX2" fmla="*/ 289800 w 579600"/>
              <a:gd name="connsiteY2" fmla="*/ 577978 h 577978"/>
              <a:gd name="connsiteX3" fmla="*/ 0 w 579600"/>
              <a:gd name="connsiteY3" fmla="*/ 288989 h 577978"/>
              <a:gd name="connsiteX4" fmla="*/ 289800 w 579600"/>
              <a:gd name="connsiteY4" fmla="*/ 0 h 5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00" h="577978">
                <a:moveTo>
                  <a:pt x="289800" y="0"/>
                </a:moveTo>
                <a:cubicBezTo>
                  <a:pt x="449852" y="0"/>
                  <a:pt x="579600" y="129385"/>
                  <a:pt x="579600" y="288989"/>
                </a:cubicBezTo>
                <a:cubicBezTo>
                  <a:pt x="579600" y="448593"/>
                  <a:pt x="449852" y="577978"/>
                  <a:pt x="289800" y="577978"/>
                </a:cubicBezTo>
                <a:cubicBezTo>
                  <a:pt x="129748" y="577978"/>
                  <a:pt x="0" y="448593"/>
                  <a:pt x="0" y="288989"/>
                </a:cubicBezTo>
                <a:cubicBezTo>
                  <a:pt x="0" y="129385"/>
                  <a:pt x="129748" y="0"/>
                  <a:pt x="289800" y="0"/>
                </a:cubicBezTo>
                <a:close/>
              </a:path>
            </a:pathLst>
          </a:custGeom>
          <a:blipFill dpi="0" rotWithShape="1">
            <a:blip r:embed="rId2">
              <a:alphaModFix amt="65000"/>
            </a:blip>
            <a:srcRect/>
            <a:stretch>
              <a:fillRect/>
            </a:stretch>
          </a:blip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
                <a:solidFill>
                  <a:schemeClr val="bg1"/>
                </a:solidFill>
              </a:defRPr>
            </a:lvl1pPr>
          </a:lstStyle>
          <a:p>
            <a:pPr lvl="0"/>
            <a:r>
              <a:rPr lang="de-DE" noProof="0"/>
              <a:t>Bild durch Klicken auf Symbol hinzufügen</a:t>
            </a:r>
            <a:endParaRPr lang="en-GB" noProof="0"/>
          </a:p>
        </p:txBody>
      </p:sp>
      <p:sp>
        <p:nvSpPr>
          <p:cNvPr id="4" name="Picture Placeholder 72"/>
          <p:cNvSpPr>
            <a:spLocks noGrp="1"/>
          </p:cNvSpPr>
          <p:nvPr>
            <p:ph type="pic" sz="quarter" idx="15"/>
          </p:nvPr>
        </p:nvSpPr>
        <p:spPr>
          <a:xfrm>
            <a:off x="6241200" y="8884"/>
            <a:ext cx="5950800" cy="3384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 name="Picture Placeholder 72"/>
          <p:cNvSpPr>
            <a:spLocks noGrp="1"/>
          </p:cNvSpPr>
          <p:nvPr>
            <p:ph type="pic" sz="quarter" idx="16"/>
          </p:nvPr>
        </p:nvSpPr>
        <p:spPr>
          <a:xfrm>
            <a:off x="6241200" y="3474000"/>
            <a:ext cx="5950800" cy="3384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1" name="Foliennummernplatzhalter 5">
            <a:extLst>
              <a:ext uri="{FF2B5EF4-FFF2-40B4-BE49-F238E27FC236}">
                <a16:creationId xmlns:a16="http://schemas.microsoft.com/office/drawing/2014/main" id="{BDC86A7F-12C1-92E4-29FF-CD4F7C29F3E1}"/>
              </a:ext>
            </a:extLst>
          </p:cNvPr>
          <p:cNvSpPr>
            <a:spLocks noGrp="1"/>
          </p:cNvSpPr>
          <p:nvPr>
            <p:ph type="sldNum" sz="quarter" idx="17"/>
          </p:nvPr>
        </p:nvSpPr>
        <p:spPr/>
        <p:txBody>
          <a:bodyPr/>
          <a:lstStyle>
            <a:lvl1pPr>
              <a:defRPr>
                <a:solidFill>
                  <a:schemeClr val="bg1"/>
                </a:solidFill>
              </a:defRPr>
            </a:lvl1pPr>
          </a:lstStyle>
          <a:p>
            <a:pPr>
              <a:defRPr/>
            </a:pPr>
            <a:fld id="{22AFE08C-4927-424A-8D27-084C5620EFD8}" type="slidenum">
              <a:rPr lang="de-DE"/>
              <a:pPr>
                <a:defRPr/>
              </a:pPr>
              <a:t>‹Nr.›</a:t>
            </a:fld>
            <a:endParaRPr lang="de-DE"/>
          </a:p>
        </p:txBody>
      </p:sp>
    </p:spTree>
    <p:extLst>
      <p:ext uri="{BB962C8B-B14F-4D97-AF65-F5344CB8AC3E}">
        <p14:creationId xmlns:p14="http://schemas.microsoft.com/office/powerpoint/2010/main" val="3846056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2 Images big / Blue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CBF4A243-6751-0C3F-88DF-1D80ED5C0744}"/>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C8E10197-F126-53C4-A01F-199BBD159AC4}"/>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48F82418-6BCF-F649-E4CB-76C7F100FDB1}"/>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5CFDF852-5283-ACCD-47BC-5206FACF68C8}"/>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A4EE93B7-BE2B-CF62-2303-30D5CED6620C}"/>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E8A6C320-04BA-18E4-7606-F2CCCA104183}"/>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4CBB83EE-C1C2-1EEF-D242-7618C5989692}"/>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FE96FA7B-6C4D-BE0C-560B-8C7E0F0B25F7}"/>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CA70E61F-2A75-6127-199B-74274AEC2403}"/>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B1F3BB19-6CD4-8F39-3016-8491E450D798}"/>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6BA7BD8C-D56F-9DC3-E9C0-3E33A204920C}"/>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D230A231-DC23-1A79-47B5-32DDBA67CA26}"/>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2D6C0482-8599-D820-0C14-36C435F279E8}"/>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95ED4EE9-93E5-D2E6-C362-25ADBDD209EE}"/>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7278B4D7-E0A3-9015-B35B-BB79E10DB90B}"/>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31126C12-C501-0E50-9500-4A95A33183A3}"/>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E54A8AE9-7BB6-5B3D-CE2A-5EE83ED39150}"/>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26D67A16-9519-DC37-A6C1-0FB919044B88}"/>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BF479E40-B8F0-3375-917A-03DAA7F069E5}"/>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5F3BD2AC-83D4-F67D-4533-9C19D374F941}"/>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86936624-B64A-9EA2-9456-A83AC5815B19}"/>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C0802923-B193-F82F-D481-50F29E8DAE06}"/>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22B84C81-56CF-A166-CFE5-48C97AA59870}"/>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7009B8DE-B84D-8906-F924-36F4CF7D15EC}"/>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BC59A649-E444-CC45-1B10-6A8AC0C0F7B4}"/>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6247545D-65A9-3172-DB45-05F6AD2B1172}"/>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69FAD4AF-AAE0-0CC3-3059-96CC35C663B3}"/>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37" name="Bildplatzhalter 36"/>
          <p:cNvSpPr>
            <a:spLocks noGrp="1"/>
          </p:cNvSpPr>
          <p:nvPr>
            <p:ph type="pic" sz="quarter" idx="13"/>
          </p:nvPr>
        </p:nvSpPr>
        <p:spPr>
          <a:xfrm>
            <a:off x="720725" y="1619651"/>
            <a:ext cx="3834000" cy="451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33" name="Bildplatzhalter 36"/>
          <p:cNvSpPr>
            <a:spLocks noGrp="1"/>
          </p:cNvSpPr>
          <p:nvPr>
            <p:ph type="pic" sz="quarter" idx="14"/>
          </p:nvPr>
        </p:nvSpPr>
        <p:spPr>
          <a:xfrm>
            <a:off x="4860000" y="1619651"/>
            <a:ext cx="3834000" cy="451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5" name="Inhaltsplatzhalter 2"/>
          <p:cNvSpPr>
            <a:spLocks noGrp="1"/>
          </p:cNvSpPr>
          <p:nvPr>
            <p:ph idx="15"/>
          </p:nvPr>
        </p:nvSpPr>
        <p:spPr>
          <a:xfrm>
            <a:off x="8999274" y="1619651"/>
            <a:ext cx="2472725" cy="451834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0" name="Foliennummernplatzhalter 5">
            <a:extLst>
              <a:ext uri="{FF2B5EF4-FFF2-40B4-BE49-F238E27FC236}">
                <a16:creationId xmlns:a16="http://schemas.microsoft.com/office/drawing/2014/main" id="{443CB221-6D2A-7164-B4F4-B78D097B9E31}"/>
              </a:ext>
            </a:extLst>
          </p:cNvPr>
          <p:cNvSpPr>
            <a:spLocks noGrp="1"/>
          </p:cNvSpPr>
          <p:nvPr>
            <p:ph type="sldNum" sz="quarter" idx="16"/>
          </p:nvPr>
        </p:nvSpPr>
        <p:spPr/>
        <p:txBody>
          <a:bodyPr/>
          <a:lstStyle>
            <a:lvl1pPr>
              <a:defRPr>
                <a:solidFill>
                  <a:schemeClr val="bg1"/>
                </a:solidFill>
              </a:defRPr>
            </a:lvl1pPr>
          </a:lstStyle>
          <a:p>
            <a:pPr>
              <a:defRPr/>
            </a:pPr>
            <a:fld id="{A22ED959-4166-41DE-910E-50AC99C96F75}" type="slidenum">
              <a:rPr lang="de-DE"/>
              <a:pPr>
                <a:defRPr/>
              </a:pPr>
              <a:t>‹Nr.›</a:t>
            </a:fld>
            <a:endParaRPr lang="de-DE"/>
          </a:p>
        </p:txBody>
      </p:sp>
    </p:spTree>
    <p:extLst>
      <p:ext uri="{BB962C8B-B14F-4D97-AF65-F5344CB8AC3E}">
        <p14:creationId xmlns:p14="http://schemas.microsoft.com/office/powerpoint/2010/main" val="1890342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2 Images wide variant / Blue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3ED946C4-6F41-0B8D-E842-FD23D88F430B}"/>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4CBE37D7-4BF2-1729-8DDA-BDAE264E7D76}"/>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4CE50F20-7BCC-CDB1-F9D9-B7F5B8AA9FDA}"/>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6497EA81-C6CF-6464-FAD4-02EA6EF10D92}"/>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295A4672-CC3E-67C0-DE28-E60DD7B8D2E9}"/>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8C0ACBC1-F7A1-1088-3B4D-DFF93E464D21}"/>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BF120DB9-0C10-74A6-178B-9CF73C9F1C52}"/>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54E7F921-2E36-40AC-A17F-13D7C313B0BF}"/>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8D3D7C4E-EDD1-8137-551D-B39D3074BCF8}"/>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97928685-8BB9-3CE5-76DF-08B6F2CD7656}"/>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D5CC6A37-5128-87A5-4E83-4C9F14A8B5B9}"/>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7026939A-0294-F5ED-1DE6-0B577453C361}"/>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313C7087-33D7-4BF0-1EB3-843CEFA4B70B}"/>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8426A65D-31AF-1CB5-4073-6123908C9681}"/>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DAEA59FC-7B97-5866-79BD-10F786415FC0}"/>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899565AC-5EC1-3C33-3B5E-2A2DFFBA343A}"/>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218B77C3-1488-964D-73E5-072E44F8FCB4}"/>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1CD83DDD-6E69-9556-0716-03B4496259F5}"/>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B870BF1D-705D-2A71-6AE6-4AFE77B0B866}"/>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0134F777-F049-CA6A-F5AE-AF1B11F8CEC4}"/>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43CD5616-A430-3CB1-B4FF-135168BC0CD1}"/>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9C17F1A3-FBB8-5669-53AF-47EFF0C841DB}"/>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DF4E5480-C91B-EC8B-0475-62B28081CF16}"/>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9EF8C86D-EFDA-44FA-FF75-36528C02B960}"/>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8DDC9D98-23F8-EFBB-3E38-79F4B93E8CD6}"/>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AEEAEFB4-27E4-8A39-0158-92C2FC1C4BE9}"/>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C93AD08A-09C5-4380-FF9D-414DC7168394}"/>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53" name="Bildplatzhalter 52"/>
          <p:cNvSpPr>
            <a:spLocks noGrp="1"/>
          </p:cNvSpPr>
          <p:nvPr>
            <p:ph type="pic" sz="quarter" idx="16"/>
          </p:nvPr>
        </p:nvSpPr>
        <p:spPr>
          <a:xfrm>
            <a:off x="5949950" y="1643562"/>
            <a:ext cx="4948288" cy="2514058"/>
          </a:xfrm>
          <a:custGeom>
            <a:avLst/>
            <a:gdLst>
              <a:gd name="connsiteX0" fmla="*/ 0 w 5221563"/>
              <a:gd name="connsiteY0" fmla="*/ 0 h 2652900"/>
              <a:gd name="connsiteX1" fmla="*/ 5221563 w 5221563"/>
              <a:gd name="connsiteY1" fmla="*/ 0 h 2652900"/>
              <a:gd name="connsiteX2" fmla="*/ 5221563 w 5221563"/>
              <a:gd name="connsiteY2" fmla="*/ 48069 h 2652900"/>
              <a:gd name="connsiteX3" fmla="*/ 4862386 w 5221563"/>
              <a:gd name="connsiteY3" fmla="*/ 1616931 h 2652900"/>
              <a:gd name="connsiteX4" fmla="*/ 4686679 w 5221563"/>
              <a:gd name="connsiteY4" fmla="*/ 2124654 h 2652900"/>
              <a:gd name="connsiteX5" fmla="*/ 4490814 w 5221563"/>
              <a:gd name="connsiteY5" fmla="*/ 2385737 h 2652900"/>
              <a:gd name="connsiteX6" fmla="*/ 4200302 w 5221563"/>
              <a:gd name="connsiteY6" fmla="*/ 2569057 h 2652900"/>
              <a:gd name="connsiteX7" fmla="*/ 3737402 w 5221563"/>
              <a:gd name="connsiteY7" fmla="*/ 2652900 h 2652900"/>
              <a:gd name="connsiteX8" fmla="*/ 0 w 5221563"/>
              <a:gd name="connsiteY8" fmla="*/ 2651154 h 26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1563" h="2652900">
                <a:moveTo>
                  <a:pt x="0" y="0"/>
                </a:moveTo>
                <a:lnTo>
                  <a:pt x="5221563" y="0"/>
                </a:lnTo>
                <a:lnTo>
                  <a:pt x="5221563" y="48069"/>
                </a:lnTo>
                <a:lnTo>
                  <a:pt x="4862386" y="1616931"/>
                </a:lnTo>
                <a:cubicBezTo>
                  <a:pt x="4781872" y="1920273"/>
                  <a:pt x="4767298" y="1963433"/>
                  <a:pt x="4686679" y="2124654"/>
                </a:cubicBezTo>
                <a:cubicBezTo>
                  <a:pt x="4618158" y="2234927"/>
                  <a:pt x="4556538" y="2317370"/>
                  <a:pt x="4490814" y="2385737"/>
                </a:cubicBezTo>
                <a:cubicBezTo>
                  <a:pt x="4411399" y="2455244"/>
                  <a:pt x="4372903" y="2494419"/>
                  <a:pt x="4200302" y="2569057"/>
                </a:cubicBezTo>
                <a:cubicBezTo>
                  <a:pt x="3995120" y="2637146"/>
                  <a:pt x="3948678" y="2639217"/>
                  <a:pt x="3737402" y="2652900"/>
                </a:cubicBezTo>
                <a:lnTo>
                  <a:pt x="0" y="2651154"/>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4" name="Inhaltsplatzhalter 2"/>
          <p:cNvSpPr>
            <a:spLocks noGrp="1"/>
          </p:cNvSpPr>
          <p:nvPr>
            <p:ph idx="21"/>
          </p:nvPr>
        </p:nvSpPr>
        <p:spPr>
          <a:xfrm>
            <a:off x="718799" y="4324307"/>
            <a:ext cx="4955608" cy="1887663"/>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57" name="Inhaltsplatzhalter 2"/>
          <p:cNvSpPr>
            <a:spLocks noGrp="1"/>
          </p:cNvSpPr>
          <p:nvPr>
            <p:ph idx="22"/>
          </p:nvPr>
        </p:nvSpPr>
        <p:spPr>
          <a:xfrm>
            <a:off x="5949949" y="4324307"/>
            <a:ext cx="4785674" cy="1887663"/>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Bildplatzhalter 36"/>
          <p:cNvSpPr>
            <a:spLocks noGrp="1"/>
          </p:cNvSpPr>
          <p:nvPr>
            <p:ph type="pic" sz="quarter" idx="13"/>
          </p:nvPr>
        </p:nvSpPr>
        <p:spPr>
          <a:xfrm>
            <a:off x="720724" y="1644508"/>
            <a:ext cx="4953683" cy="2513112"/>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0" name="Foliennummernplatzhalter 5">
            <a:extLst>
              <a:ext uri="{FF2B5EF4-FFF2-40B4-BE49-F238E27FC236}">
                <a16:creationId xmlns:a16="http://schemas.microsoft.com/office/drawing/2014/main" id="{22728F0E-F158-567D-64B3-FB744B6B95DE}"/>
              </a:ext>
            </a:extLst>
          </p:cNvPr>
          <p:cNvSpPr>
            <a:spLocks noGrp="1"/>
          </p:cNvSpPr>
          <p:nvPr>
            <p:ph type="sldNum" sz="quarter" idx="23"/>
          </p:nvPr>
        </p:nvSpPr>
        <p:spPr/>
        <p:txBody>
          <a:bodyPr/>
          <a:lstStyle>
            <a:lvl1pPr>
              <a:defRPr>
                <a:solidFill>
                  <a:schemeClr val="bg1"/>
                </a:solidFill>
              </a:defRPr>
            </a:lvl1pPr>
          </a:lstStyle>
          <a:p>
            <a:pPr>
              <a:defRPr/>
            </a:pPr>
            <a:fld id="{9D439CF0-8DA2-431E-BC51-E6C52BD0273F}" type="slidenum">
              <a:rPr lang="de-DE"/>
              <a:pPr>
                <a:defRPr/>
              </a:pPr>
              <a:t>‹Nr.›</a:t>
            </a:fld>
            <a:endParaRPr lang="de-DE"/>
          </a:p>
        </p:txBody>
      </p:sp>
    </p:spTree>
    <p:extLst>
      <p:ext uri="{BB962C8B-B14F-4D97-AF65-F5344CB8AC3E}">
        <p14:creationId xmlns:p14="http://schemas.microsoft.com/office/powerpoint/2010/main" val="4006808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2 Images wide variant / V-Icon">
    <p:spTree>
      <p:nvGrpSpPr>
        <p:cNvPr id="1" name=""/>
        <p:cNvGrpSpPr/>
        <p:nvPr/>
      </p:nvGrpSpPr>
      <p:grpSpPr>
        <a:xfrm>
          <a:off x="0" y="0"/>
          <a:ext cx="0" cy="0"/>
          <a:chOff x="0" y="0"/>
          <a:chExt cx="0" cy="0"/>
        </a:xfrm>
      </p:grpSpPr>
      <p:sp>
        <p:nvSpPr>
          <p:cNvPr id="13" name="Bildplatzhalter 12"/>
          <p:cNvSpPr>
            <a:spLocks noGrp="1"/>
          </p:cNvSpPr>
          <p:nvPr>
            <p:ph type="pic" sz="quarter" idx="13"/>
          </p:nvPr>
        </p:nvSpPr>
        <p:spPr>
          <a:xfrm>
            <a:off x="11274774" y="5925216"/>
            <a:ext cx="579600" cy="577978"/>
          </a:xfrm>
          <a:custGeom>
            <a:avLst/>
            <a:gdLst>
              <a:gd name="connsiteX0" fmla="*/ 289800 w 579600"/>
              <a:gd name="connsiteY0" fmla="*/ 0 h 577978"/>
              <a:gd name="connsiteX1" fmla="*/ 579600 w 579600"/>
              <a:gd name="connsiteY1" fmla="*/ 288989 h 577978"/>
              <a:gd name="connsiteX2" fmla="*/ 289800 w 579600"/>
              <a:gd name="connsiteY2" fmla="*/ 577978 h 577978"/>
              <a:gd name="connsiteX3" fmla="*/ 0 w 579600"/>
              <a:gd name="connsiteY3" fmla="*/ 288989 h 577978"/>
              <a:gd name="connsiteX4" fmla="*/ 289800 w 579600"/>
              <a:gd name="connsiteY4" fmla="*/ 0 h 5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00" h="577978">
                <a:moveTo>
                  <a:pt x="289800" y="0"/>
                </a:moveTo>
                <a:cubicBezTo>
                  <a:pt x="449852" y="0"/>
                  <a:pt x="579600" y="129385"/>
                  <a:pt x="579600" y="288989"/>
                </a:cubicBezTo>
                <a:cubicBezTo>
                  <a:pt x="579600" y="448593"/>
                  <a:pt x="449852" y="577978"/>
                  <a:pt x="289800" y="577978"/>
                </a:cubicBezTo>
                <a:cubicBezTo>
                  <a:pt x="129748" y="577978"/>
                  <a:pt x="0" y="448593"/>
                  <a:pt x="0" y="288989"/>
                </a:cubicBezTo>
                <a:cubicBezTo>
                  <a:pt x="0" y="129385"/>
                  <a:pt x="129748" y="0"/>
                  <a:pt x="289800" y="0"/>
                </a:cubicBezTo>
                <a:close/>
              </a:path>
            </a:pathLst>
          </a:custGeom>
          <a:blipFill dpi="0" rotWithShape="1">
            <a:blip r:embed="rId2">
              <a:alphaModFix amt="65000"/>
            </a:blip>
            <a:srcRect/>
            <a:stretch>
              <a:fillRect/>
            </a:stretch>
          </a:blip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
                <a:solidFill>
                  <a:schemeClr val="bg1"/>
                </a:solidFill>
              </a:defRPr>
            </a:lvl1pPr>
          </a:lstStyle>
          <a:p>
            <a:pPr lvl="0"/>
            <a:r>
              <a:rPr lang="de-DE" noProof="0"/>
              <a:t>Bild durch Klicken auf Symbol hinzufügen</a:t>
            </a:r>
            <a:endParaRPr lang="en-GB" noProof="0"/>
          </a:p>
        </p:txBody>
      </p:sp>
      <p:sp>
        <p:nvSpPr>
          <p:cNvPr id="11" name="Bildplatzhalter 10"/>
          <p:cNvSpPr>
            <a:spLocks noGrp="1"/>
          </p:cNvSpPr>
          <p:nvPr>
            <p:ph type="pic" sz="quarter" idx="14"/>
          </p:nvPr>
        </p:nvSpPr>
        <p:spPr>
          <a:xfrm>
            <a:off x="5369078" y="2935213"/>
            <a:ext cx="6824121" cy="3922786"/>
          </a:xfrm>
          <a:custGeom>
            <a:avLst/>
            <a:gdLst>
              <a:gd name="connsiteX0" fmla="*/ 3547839 w 6824121"/>
              <a:gd name="connsiteY0" fmla="*/ 0 h 3922786"/>
              <a:gd name="connsiteX1" fmla="*/ 6824121 w 6824121"/>
              <a:gd name="connsiteY1" fmla="*/ 0 h 3922786"/>
              <a:gd name="connsiteX2" fmla="*/ 6824121 w 6824121"/>
              <a:gd name="connsiteY2" fmla="*/ 3922786 h 3922786"/>
              <a:gd name="connsiteX3" fmla="*/ 0 w 6824121"/>
              <a:gd name="connsiteY3" fmla="*/ 3922786 h 3922786"/>
              <a:gd name="connsiteX4" fmla="*/ 267883 w 6824121"/>
              <a:gd name="connsiteY4" fmla="*/ 2748073 h 3922786"/>
              <a:gd name="connsiteX5" fmla="*/ 3547839 w 6824121"/>
              <a:gd name="connsiteY5" fmla="*/ 0 h 392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4121" h="3922786">
                <a:moveTo>
                  <a:pt x="3547839" y="0"/>
                </a:moveTo>
                <a:lnTo>
                  <a:pt x="6824121" y="0"/>
                </a:lnTo>
                <a:lnTo>
                  <a:pt x="6824121" y="3922786"/>
                </a:lnTo>
                <a:lnTo>
                  <a:pt x="0" y="3922786"/>
                </a:lnTo>
                <a:lnTo>
                  <a:pt x="267883" y="2748073"/>
                </a:lnTo>
                <a:cubicBezTo>
                  <a:pt x="694235" y="899138"/>
                  <a:pt x="1767855" y="0"/>
                  <a:pt x="3547839" y="0"/>
                </a:cubicBezTo>
                <a:close/>
              </a:path>
            </a:pathLst>
          </a:custGeom>
          <a:solidFill>
            <a:schemeClr val="bg1">
              <a:lumMod val="95000"/>
            </a:schemeClr>
          </a:solidFill>
        </p:spPr>
        <p:txBody>
          <a:bodyPr lIns="72000" tIns="72000" rtlCol="0" anchor="b" anchorCtr="1">
            <a:noAutofit/>
          </a:bodyPr>
          <a:lstStyle>
            <a:lvl1pPr marL="0" marR="0" indent="0" algn="ctr" defTabSz="914400" rtl="0" eaLnBrk="1" fontAlgn="auto" latinLnBrk="0" hangingPunct="1">
              <a:lnSpc>
                <a:spcPct val="107000"/>
              </a:lnSpc>
              <a:spcBef>
                <a:spcPts val="1100"/>
              </a:spcBef>
              <a:spcAft>
                <a:spcPts val="0"/>
              </a:spcAft>
              <a:buClrTx/>
              <a:buSzTx/>
              <a:buFontTx/>
              <a:buNone/>
              <a:tabLst/>
              <a:defRPr sz="1000"/>
            </a:lvl1pPr>
            <a:lvl5pPr>
              <a:defRPr sz="1000"/>
            </a:lvl5pPr>
            <a:lvl6pPr>
              <a:defRPr sz="1000"/>
            </a:lvl6pPr>
          </a:lstStyle>
          <a:p>
            <a:pPr lvl="0"/>
            <a:r>
              <a:rPr lang="de-DE" noProof="0"/>
              <a:t>Bild durch Klicken auf Symbol hinzufügen</a:t>
            </a:r>
            <a:endParaRPr lang="en-GB" noProof="0"/>
          </a:p>
        </p:txBody>
      </p:sp>
      <p:sp>
        <p:nvSpPr>
          <p:cNvPr id="8" name="Inhaltsplatzhalter 2"/>
          <p:cNvSpPr>
            <a:spLocks noGrp="1"/>
          </p:cNvSpPr>
          <p:nvPr>
            <p:ph idx="1"/>
          </p:nvPr>
        </p:nvSpPr>
        <p:spPr>
          <a:xfrm>
            <a:off x="425196" y="4470399"/>
            <a:ext cx="3931478" cy="1962403"/>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10" name="Bildplatzhalter 9"/>
          <p:cNvSpPr>
            <a:spLocks noGrp="1"/>
          </p:cNvSpPr>
          <p:nvPr>
            <p:ph type="pic" sz="quarter" idx="15"/>
          </p:nvPr>
        </p:nvSpPr>
        <p:spPr>
          <a:xfrm>
            <a:off x="0" y="0"/>
            <a:ext cx="6824122" cy="3922788"/>
          </a:xfrm>
          <a:custGeom>
            <a:avLst/>
            <a:gdLst>
              <a:gd name="connsiteX0" fmla="*/ 0 w 6824122"/>
              <a:gd name="connsiteY0" fmla="*/ 0 h 3922788"/>
              <a:gd name="connsiteX1" fmla="*/ 6824122 w 6824122"/>
              <a:gd name="connsiteY1" fmla="*/ 0 h 3922788"/>
              <a:gd name="connsiteX2" fmla="*/ 6556238 w 6824122"/>
              <a:gd name="connsiteY2" fmla="*/ 1174715 h 3922788"/>
              <a:gd name="connsiteX3" fmla="*/ 3276282 w 6824122"/>
              <a:gd name="connsiteY3" fmla="*/ 3922788 h 3922788"/>
              <a:gd name="connsiteX4" fmla="*/ 0 w 6824122"/>
              <a:gd name="connsiteY4" fmla="*/ 3922788 h 392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4122" h="3922788">
                <a:moveTo>
                  <a:pt x="0" y="0"/>
                </a:moveTo>
                <a:lnTo>
                  <a:pt x="6824122" y="0"/>
                </a:lnTo>
                <a:lnTo>
                  <a:pt x="6556238" y="1174715"/>
                </a:lnTo>
                <a:cubicBezTo>
                  <a:pt x="6129886" y="3023650"/>
                  <a:pt x="5056266" y="3922788"/>
                  <a:pt x="3276282" y="3922788"/>
                </a:cubicBezTo>
                <a:lnTo>
                  <a:pt x="0" y="3922788"/>
                </a:lnTo>
                <a:close/>
              </a:path>
            </a:pathLst>
          </a:custGeom>
          <a:solidFill>
            <a:schemeClr val="bg1">
              <a:lumMod val="95000"/>
            </a:schemeClr>
          </a:solidFill>
        </p:spPr>
        <p:txBody>
          <a:bodyPr lIns="72000" tIns="72000" rtlCol="0" anchorCtr="1">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19" name="Inhaltsplatzhalter 2"/>
          <p:cNvSpPr>
            <a:spLocks noGrp="1"/>
          </p:cNvSpPr>
          <p:nvPr>
            <p:ph idx="16"/>
          </p:nvPr>
        </p:nvSpPr>
        <p:spPr>
          <a:xfrm>
            <a:off x="7542921" y="428102"/>
            <a:ext cx="4225082" cy="1667600"/>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2" name="Foliennummernplatzhalter 5">
            <a:extLst>
              <a:ext uri="{FF2B5EF4-FFF2-40B4-BE49-F238E27FC236}">
                <a16:creationId xmlns:a16="http://schemas.microsoft.com/office/drawing/2014/main" id="{3B810F3B-1426-9353-151C-5CA3FC467B0B}"/>
              </a:ext>
            </a:extLst>
          </p:cNvPr>
          <p:cNvSpPr>
            <a:spLocks noGrp="1"/>
          </p:cNvSpPr>
          <p:nvPr>
            <p:ph type="sldNum" sz="quarter" idx="17"/>
          </p:nvPr>
        </p:nvSpPr>
        <p:spPr/>
        <p:txBody>
          <a:bodyPr/>
          <a:lstStyle>
            <a:lvl1pPr>
              <a:defRPr>
                <a:solidFill>
                  <a:schemeClr val="bg1"/>
                </a:solidFill>
              </a:defRPr>
            </a:lvl1pPr>
          </a:lstStyle>
          <a:p>
            <a:pPr>
              <a:defRPr/>
            </a:pPr>
            <a:fld id="{10C5A9DF-10CC-4ED9-B525-CBD617DCE5AB}" type="slidenum">
              <a:rPr lang="de-DE"/>
              <a:pPr>
                <a:defRPr/>
              </a:pPr>
              <a:t>‹Nr.›</a:t>
            </a:fld>
            <a:endParaRPr lang="de-DE"/>
          </a:p>
        </p:txBody>
      </p:sp>
    </p:spTree>
    <p:extLst>
      <p:ext uri="{BB962C8B-B14F-4D97-AF65-F5344CB8AC3E}">
        <p14:creationId xmlns:p14="http://schemas.microsoft.com/office/powerpoint/2010/main" val="1110757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2 Images portrait variant / V-Icon">
    <p:spTree>
      <p:nvGrpSpPr>
        <p:cNvPr id="1" name=""/>
        <p:cNvGrpSpPr/>
        <p:nvPr/>
      </p:nvGrpSpPr>
      <p:grpSpPr>
        <a:xfrm>
          <a:off x="0" y="0"/>
          <a:ext cx="0" cy="0"/>
          <a:chOff x="0" y="0"/>
          <a:chExt cx="0" cy="0"/>
        </a:xfrm>
      </p:grpSpPr>
      <p:sp>
        <p:nvSpPr>
          <p:cNvPr id="13" name="Bildplatzhalter 12"/>
          <p:cNvSpPr>
            <a:spLocks noGrp="1"/>
          </p:cNvSpPr>
          <p:nvPr>
            <p:ph type="pic" sz="quarter" idx="13"/>
          </p:nvPr>
        </p:nvSpPr>
        <p:spPr>
          <a:xfrm>
            <a:off x="11274774" y="5925216"/>
            <a:ext cx="579600" cy="577978"/>
          </a:xfrm>
          <a:custGeom>
            <a:avLst/>
            <a:gdLst>
              <a:gd name="connsiteX0" fmla="*/ 289800 w 579600"/>
              <a:gd name="connsiteY0" fmla="*/ 0 h 577978"/>
              <a:gd name="connsiteX1" fmla="*/ 579600 w 579600"/>
              <a:gd name="connsiteY1" fmla="*/ 288989 h 577978"/>
              <a:gd name="connsiteX2" fmla="*/ 289800 w 579600"/>
              <a:gd name="connsiteY2" fmla="*/ 577978 h 577978"/>
              <a:gd name="connsiteX3" fmla="*/ 0 w 579600"/>
              <a:gd name="connsiteY3" fmla="*/ 288989 h 577978"/>
              <a:gd name="connsiteX4" fmla="*/ 289800 w 579600"/>
              <a:gd name="connsiteY4" fmla="*/ 0 h 57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00" h="577978">
                <a:moveTo>
                  <a:pt x="289800" y="0"/>
                </a:moveTo>
                <a:cubicBezTo>
                  <a:pt x="449852" y="0"/>
                  <a:pt x="579600" y="129385"/>
                  <a:pt x="579600" y="288989"/>
                </a:cubicBezTo>
                <a:cubicBezTo>
                  <a:pt x="579600" y="448593"/>
                  <a:pt x="449852" y="577978"/>
                  <a:pt x="289800" y="577978"/>
                </a:cubicBezTo>
                <a:cubicBezTo>
                  <a:pt x="129748" y="577978"/>
                  <a:pt x="0" y="448593"/>
                  <a:pt x="0" y="288989"/>
                </a:cubicBezTo>
                <a:cubicBezTo>
                  <a:pt x="0" y="129385"/>
                  <a:pt x="129748" y="0"/>
                  <a:pt x="289800" y="0"/>
                </a:cubicBezTo>
                <a:close/>
              </a:path>
            </a:pathLst>
          </a:custGeom>
          <a:blipFill dpi="0" rotWithShape="1">
            <a:blip r:embed="rId2">
              <a:alphaModFix amt="65000"/>
            </a:blip>
            <a:srcRect/>
            <a:stretch>
              <a:fillRect/>
            </a:stretch>
          </a:blip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
                <a:solidFill>
                  <a:schemeClr val="bg1"/>
                </a:solidFill>
              </a:defRPr>
            </a:lvl1pPr>
          </a:lstStyle>
          <a:p>
            <a:pPr lvl="0"/>
            <a:r>
              <a:rPr lang="de-DE" noProof="0"/>
              <a:t>Bild durch Klicken auf Symbol hinzufügen</a:t>
            </a:r>
            <a:endParaRPr lang="en-GB" noProof="0"/>
          </a:p>
        </p:txBody>
      </p:sp>
      <p:sp>
        <p:nvSpPr>
          <p:cNvPr id="18" name="Bildplatzhalter 17"/>
          <p:cNvSpPr>
            <a:spLocks noGrp="1"/>
          </p:cNvSpPr>
          <p:nvPr>
            <p:ph type="pic" sz="quarter" idx="14"/>
          </p:nvPr>
        </p:nvSpPr>
        <p:spPr>
          <a:xfrm>
            <a:off x="7093575" y="1644877"/>
            <a:ext cx="5098427" cy="5213125"/>
          </a:xfrm>
          <a:custGeom>
            <a:avLst/>
            <a:gdLst>
              <a:gd name="connsiteX0" fmla="*/ 4268073 w 5098427"/>
              <a:gd name="connsiteY0" fmla="*/ 0 h 5213125"/>
              <a:gd name="connsiteX1" fmla="*/ 5098427 w 5098427"/>
              <a:gd name="connsiteY1" fmla="*/ 0 h 5213125"/>
              <a:gd name="connsiteX2" fmla="*/ 5098427 w 5098427"/>
              <a:gd name="connsiteY2" fmla="*/ 5213125 h 5213125"/>
              <a:gd name="connsiteX3" fmla="*/ 0 w 5098427"/>
              <a:gd name="connsiteY3" fmla="*/ 5213125 h 5213125"/>
              <a:gd name="connsiteX4" fmla="*/ 461522 w 5098427"/>
              <a:gd name="connsiteY4" fmla="*/ 3189276 h 5213125"/>
              <a:gd name="connsiteX5" fmla="*/ 4268073 w 5098427"/>
              <a:gd name="connsiteY5" fmla="*/ 0 h 521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8427" h="5213125">
                <a:moveTo>
                  <a:pt x="4268073" y="0"/>
                </a:moveTo>
                <a:lnTo>
                  <a:pt x="5098427" y="0"/>
                </a:lnTo>
                <a:lnTo>
                  <a:pt x="5098427" y="5213125"/>
                </a:lnTo>
                <a:lnTo>
                  <a:pt x="0" y="5213125"/>
                </a:lnTo>
                <a:lnTo>
                  <a:pt x="461522" y="3189276"/>
                </a:lnTo>
                <a:cubicBezTo>
                  <a:pt x="956324" y="1043495"/>
                  <a:pt x="2202313" y="0"/>
                  <a:pt x="4268073" y="0"/>
                </a:cubicBezTo>
                <a:close/>
              </a:path>
            </a:pathLst>
          </a:custGeom>
          <a:solidFill>
            <a:schemeClr val="bg1">
              <a:lumMod val="95000"/>
            </a:schemeClr>
          </a:solidFill>
        </p:spPr>
        <p:txBody>
          <a:bodyPr lIns="72000" tIns="72000" rtlCol="0" anchor="b" anchorCtr="1">
            <a:noAutofit/>
          </a:bodyPr>
          <a:lstStyle>
            <a:lvl1pPr marL="0" marR="0" indent="0" algn="ctr"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8" name="Inhaltsplatzhalter 2"/>
          <p:cNvSpPr>
            <a:spLocks noGrp="1"/>
          </p:cNvSpPr>
          <p:nvPr>
            <p:ph idx="1"/>
          </p:nvPr>
        </p:nvSpPr>
        <p:spPr>
          <a:xfrm>
            <a:off x="410291" y="5457825"/>
            <a:ext cx="4688135" cy="989884"/>
          </a:xfrm>
        </p:spPr>
        <p:txBody>
          <a:bodyPr/>
          <a:lstStyle>
            <a:lvl1pPr>
              <a:defRPr/>
            </a:lvl1pPr>
          </a:lstStyle>
          <a:p>
            <a:pPr lvl="0"/>
            <a:r>
              <a:rPr lang="de-DE" noProof="0"/>
              <a:t>Mastertextformat bearbeiten</a:t>
            </a:r>
          </a:p>
          <a:p>
            <a:pPr lvl="1"/>
            <a:r>
              <a:rPr lang="de-DE" noProof="0"/>
              <a:t>Zweite Ebene</a:t>
            </a:r>
          </a:p>
        </p:txBody>
      </p:sp>
      <p:sp>
        <p:nvSpPr>
          <p:cNvPr id="15" name="Bildplatzhalter 14"/>
          <p:cNvSpPr>
            <a:spLocks noGrp="1"/>
          </p:cNvSpPr>
          <p:nvPr>
            <p:ph type="pic" sz="quarter" idx="15"/>
          </p:nvPr>
        </p:nvSpPr>
        <p:spPr>
          <a:xfrm>
            <a:off x="0" y="-2721"/>
            <a:ext cx="5099048" cy="5213124"/>
          </a:xfrm>
          <a:custGeom>
            <a:avLst/>
            <a:gdLst>
              <a:gd name="connsiteX0" fmla="*/ 0 w 5099048"/>
              <a:gd name="connsiteY0" fmla="*/ 0 h 5213124"/>
              <a:gd name="connsiteX1" fmla="*/ 5099048 w 5099048"/>
              <a:gd name="connsiteY1" fmla="*/ 0 h 5213124"/>
              <a:gd name="connsiteX2" fmla="*/ 5099048 w 5099048"/>
              <a:gd name="connsiteY2" fmla="*/ 25125 h 5213124"/>
              <a:gd name="connsiteX3" fmla="*/ 4643256 w 5099048"/>
              <a:gd name="connsiteY3" fmla="*/ 2023848 h 5213124"/>
              <a:gd name="connsiteX4" fmla="*/ 836704 w 5099048"/>
              <a:gd name="connsiteY4" fmla="*/ 5213124 h 5213124"/>
              <a:gd name="connsiteX5" fmla="*/ 0 w 5099048"/>
              <a:gd name="connsiteY5" fmla="*/ 5213124 h 521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9048" h="5213124">
                <a:moveTo>
                  <a:pt x="0" y="0"/>
                </a:moveTo>
                <a:lnTo>
                  <a:pt x="5099048" y="0"/>
                </a:lnTo>
                <a:lnTo>
                  <a:pt x="5099048" y="25125"/>
                </a:lnTo>
                <a:lnTo>
                  <a:pt x="4643256" y="2023848"/>
                </a:lnTo>
                <a:cubicBezTo>
                  <a:pt x="4148454" y="4169630"/>
                  <a:pt x="2902464" y="5213124"/>
                  <a:pt x="836704" y="5213124"/>
                </a:cubicBezTo>
                <a:lnTo>
                  <a:pt x="0" y="5213124"/>
                </a:lnTo>
                <a:close/>
              </a:path>
            </a:pathLst>
          </a:custGeom>
          <a:solidFill>
            <a:schemeClr val="bg1">
              <a:lumMod val="95000"/>
            </a:schemeClr>
          </a:solidFill>
        </p:spPr>
        <p:txBody>
          <a:bodyPr lIns="72000" tIns="72000" rtlCol="0" anchorCtr="1">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21" name="Inhaltsplatzhalter 2"/>
          <p:cNvSpPr>
            <a:spLocks noGrp="1"/>
          </p:cNvSpPr>
          <p:nvPr>
            <p:ph idx="16"/>
          </p:nvPr>
        </p:nvSpPr>
        <p:spPr>
          <a:xfrm>
            <a:off x="7093575" y="422475"/>
            <a:ext cx="4688134" cy="989884"/>
          </a:xfrm>
        </p:spPr>
        <p:txBody>
          <a:bodyPr/>
          <a:lstStyle>
            <a:lvl1pPr>
              <a:defRPr/>
            </a:lvl1pPr>
          </a:lstStyle>
          <a:p>
            <a:pPr lvl="0"/>
            <a:r>
              <a:rPr lang="de-DE" noProof="0"/>
              <a:t>Mastertextformat bearbeiten</a:t>
            </a:r>
          </a:p>
          <a:p>
            <a:pPr lvl="1"/>
            <a:r>
              <a:rPr lang="de-DE" noProof="0"/>
              <a:t>Zweite Ebene</a:t>
            </a:r>
          </a:p>
        </p:txBody>
      </p:sp>
      <p:sp>
        <p:nvSpPr>
          <p:cNvPr id="2" name="Foliennummernplatzhalter 5">
            <a:extLst>
              <a:ext uri="{FF2B5EF4-FFF2-40B4-BE49-F238E27FC236}">
                <a16:creationId xmlns:a16="http://schemas.microsoft.com/office/drawing/2014/main" id="{246ADACB-D61B-6918-6ACF-9221829EB958}"/>
              </a:ext>
            </a:extLst>
          </p:cNvPr>
          <p:cNvSpPr>
            <a:spLocks noGrp="1"/>
          </p:cNvSpPr>
          <p:nvPr>
            <p:ph type="sldNum" sz="quarter" idx="17"/>
          </p:nvPr>
        </p:nvSpPr>
        <p:spPr/>
        <p:txBody>
          <a:bodyPr/>
          <a:lstStyle>
            <a:lvl1pPr>
              <a:defRPr>
                <a:solidFill>
                  <a:schemeClr val="bg1"/>
                </a:solidFill>
              </a:defRPr>
            </a:lvl1pPr>
          </a:lstStyle>
          <a:p>
            <a:pPr>
              <a:defRPr/>
            </a:pPr>
            <a:fld id="{4D53C2BD-34D9-43F6-B140-341F65ACC5C7}" type="slidenum">
              <a:rPr lang="de-DE"/>
              <a:pPr>
                <a:defRPr/>
              </a:pPr>
              <a:t>‹Nr.›</a:t>
            </a:fld>
            <a:endParaRPr lang="de-DE"/>
          </a:p>
        </p:txBody>
      </p:sp>
    </p:spTree>
    <p:extLst>
      <p:ext uri="{BB962C8B-B14F-4D97-AF65-F5344CB8AC3E}">
        <p14:creationId xmlns:p14="http://schemas.microsoft.com/office/powerpoint/2010/main" val="77813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Image_O-shape right">
    <p:spTree>
      <p:nvGrpSpPr>
        <p:cNvPr id="1" name=""/>
        <p:cNvGrpSpPr/>
        <p:nvPr/>
      </p:nvGrpSpPr>
      <p:grpSpPr>
        <a:xfrm>
          <a:off x="0" y="0"/>
          <a:ext cx="0" cy="0"/>
          <a:chOff x="0" y="0"/>
          <a:chExt cx="0" cy="0"/>
        </a:xfrm>
      </p:grpSpPr>
      <p:sp>
        <p:nvSpPr>
          <p:cNvPr id="39" name="Bildplatzhalter 38"/>
          <p:cNvSpPr>
            <a:spLocks noGrp="1"/>
          </p:cNvSpPr>
          <p:nvPr>
            <p:ph type="pic" sz="quarter" idx="13"/>
          </p:nvPr>
        </p:nvSpPr>
        <p:spPr>
          <a:xfrm>
            <a:off x="0" y="0"/>
            <a:ext cx="12192000" cy="685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42" name="Bildplatzhalter 41"/>
          <p:cNvSpPr>
            <a:spLocks noGrp="1"/>
          </p:cNvSpPr>
          <p:nvPr>
            <p:ph type="pic" sz="quarter" idx="14"/>
          </p:nvPr>
        </p:nvSpPr>
        <p:spPr>
          <a:xfrm>
            <a:off x="7603038" y="1"/>
            <a:ext cx="4590232" cy="6858675"/>
          </a:xfrm>
          <a:custGeom>
            <a:avLst/>
            <a:gdLst>
              <a:gd name="connsiteX0" fmla="*/ 2986064 w 4590232"/>
              <a:gd name="connsiteY0" fmla="*/ 0 h 6858675"/>
              <a:gd name="connsiteX1" fmla="*/ 4590232 w 4590232"/>
              <a:gd name="connsiteY1" fmla="*/ 0 h 6858675"/>
              <a:gd name="connsiteX2" fmla="*/ 4590232 w 4590232"/>
              <a:gd name="connsiteY2" fmla="*/ 6858675 h 6858675"/>
              <a:gd name="connsiteX3" fmla="*/ 0 w 4590232"/>
              <a:gd name="connsiteY3" fmla="*/ 6858675 h 6858675"/>
              <a:gd name="connsiteX4" fmla="*/ 1955993 w 4590232"/>
              <a:gd name="connsiteY4" fmla="*/ 4507674 h 685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6858675">
                <a:moveTo>
                  <a:pt x="2986064" y="0"/>
                </a:moveTo>
                <a:lnTo>
                  <a:pt x="4590232" y="0"/>
                </a:lnTo>
                <a:lnTo>
                  <a:pt x="4590232" y="6858675"/>
                </a:lnTo>
                <a:lnTo>
                  <a:pt x="0" y="6858675"/>
                </a:lnTo>
                <a:cubicBezTo>
                  <a:pt x="1014829" y="6570357"/>
                  <a:pt x="1658783" y="5794311"/>
                  <a:pt x="1955993" y="4507674"/>
                </a:cubicBezTo>
                <a:close/>
              </a:path>
            </a:pathLst>
          </a:custGeom>
          <a:solidFill>
            <a:schemeClr val="bg1">
              <a:alpha val="40000"/>
            </a:schemeClr>
          </a:solidFill>
        </p:spPr>
        <p:txBody>
          <a:bodyPr rIns="72000" bIns="72000" rtlCol="0" anchor="b">
            <a:noAutofit/>
          </a:bodyPr>
          <a:lstStyle>
            <a:lvl1pPr algn="r">
              <a:defRPr sz="1000"/>
            </a:lvl1pPr>
          </a:lstStyle>
          <a:p>
            <a:pPr lvl="0"/>
            <a:r>
              <a:rPr lang="de-DE" noProof="0"/>
              <a:t>Bild durch Klicken auf Symbol hinzufügen</a:t>
            </a:r>
            <a:endParaRPr lang="en-GB" noProof="0"/>
          </a:p>
        </p:txBody>
      </p:sp>
      <p:sp>
        <p:nvSpPr>
          <p:cNvPr id="2" name="Titel 1"/>
          <p:cNvSpPr>
            <a:spLocks noGrp="1"/>
          </p:cNvSpPr>
          <p:nvPr>
            <p:ph type="title"/>
          </p:nvPr>
        </p:nvSpPr>
        <p:spPr>
          <a:xfrm>
            <a:off x="432000" y="3596640"/>
            <a:ext cx="10515600" cy="1869348"/>
          </a:xfrm>
        </p:spPr>
        <p:txBody>
          <a:bodyPr anchor="b"/>
          <a:lstStyle>
            <a:lvl1pPr>
              <a:lnSpc>
                <a:spcPts val="5000"/>
              </a:lnSpc>
              <a:defRPr sz="4200">
                <a:solidFill>
                  <a:schemeClr val="bg1"/>
                </a:solidFill>
              </a:defRPr>
            </a:lvl1pPr>
          </a:lstStyle>
          <a:p>
            <a:r>
              <a:rPr lang="de-DE" noProof="0"/>
              <a:t>Mastertitelformat bearbeiten</a:t>
            </a:r>
            <a:endParaRPr lang="en-GB" noProof="0"/>
          </a:p>
        </p:txBody>
      </p:sp>
      <p:sp>
        <p:nvSpPr>
          <p:cNvPr id="38" name="Textplatzhalter 4"/>
          <p:cNvSpPr>
            <a:spLocks noGrp="1"/>
          </p:cNvSpPr>
          <p:nvPr>
            <p:ph type="body" sz="quarter" idx="10"/>
          </p:nvPr>
        </p:nvSpPr>
        <p:spPr>
          <a:xfrm>
            <a:off x="432000" y="579600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41" name="Textplatzhalter 4"/>
          <p:cNvSpPr>
            <a:spLocks noGrp="1"/>
          </p:cNvSpPr>
          <p:nvPr>
            <p:ph type="body" sz="quarter" idx="11"/>
          </p:nvPr>
        </p:nvSpPr>
        <p:spPr>
          <a:xfrm>
            <a:off x="10735200" y="6212142"/>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3" name="Foliennummernplatzhalter 5">
            <a:extLst>
              <a:ext uri="{FF2B5EF4-FFF2-40B4-BE49-F238E27FC236}">
                <a16:creationId xmlns:a16="http://schemas.microsoft.com/office/drawing/2014/main" id="{8DC0FD0B-484F-DD22-76D0-DB76C6AF68B3}"/>
              </a:ext>
            </a:extLst>
          </p:cNvPr>
          <p:cNvSpPr>
            <a:spLocks noGrp="1"/>
          </p:cNvSpPr>
          <p:nvPr>
            <p:ph type="sldNum" sz="quarter" idx="15"/>
          </p:nvPr>
        </p:nvSpPr>
        <p:spPr/>
        <p:txBody>
          <a:bodyPr/>
          <a:lstStyle>
            <a:lvl1pPr>
              <a:defRPr>
                <a:solidFill>
                  <a:schemeClr val="bg1"/>
                </a:solidFill>
              </a:defRPr>
            </a:lvl1pPr>
          </a:lstStyle>
          <a:p>
            <a:pPr>
              <a:defRPr/>
            </a:pPr>
            <a:fld id="{A3C163DB-E559-48D6-B018-0D99F8A414D4}" type="slidenum">
              <a:rPr lang="de-DE"/>
              <a:pPr>
                <a:defRPr/>
              </a:pPr>
              <a:t>‹Nr.›</a:t>
            </a:fld>
            <a:endParaRPr lang="de-DE"/>
          </a:p>
        </p:txBody>
      </p:sp>
    </p:spTree>
    <p:extLst>
      <p:ext uri="{BB962C8B-B14F-4D97-AF65-F5344CB8AC3E}">
        <p14:creationId xmlns:p14="http://schemas.microsoft.com/office/powerpoint/2010/main" val="2347676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3 Images variant / Blue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E46CD974-93D6-82F6-42AE-918095D32034}"/>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26DBCE97-1763-ABEF-1E0F-D7A15262282C}"/>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4494E004-D931-C22B-7E6B-1EF2F28728B7}"/>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B1E1DAEB-8B27-2156-7A62-B0E3453D7D16}"/>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D6C90916-F9CA-729E-D74F-DDC6FED94392}"/>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198B77F5-7055-B800-2B40-ECC7EC4BF39A}"/>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F6B09CEA-6916-9B92-3D2A-73369497BB20}"/>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AF19AD84-0096-2FF7-A933-353F3D66010D}"/>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671214BF-E9FC-7611-1F9C-0A688352C629}"/>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0B351744-4A8D-EFAA-975B-4CCFE7C1C5B7}"/>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1709A479-77D3-B901-D3AD-34A1BB366B1B}"/>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463ABC60-3A99-E1C5-8297-E770375C1261}"/>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35C47F0A-957F-6847-66E6-6A02D2DB1F70}"/>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782EDF5C-C26A-FC37-3119-6FFF981D3A7F}"/>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69308E1A-A349-3E80-EEE7-CF17D9A54DDF}"/>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9BA758E0-95D4-A4FA-A0C8-C4130C8E3200}"/>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C6866E15-11F2-FF5A-599C-3A52C8C6BE22}"/>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8E6CF702-8FC4-421B-FC5E-7C3D45916F32}"/>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1256AC2D-B5EF-3DDF-35BB-74F34FF1A4B7}"/>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925798A3-FC86-B498-4B55-F221EA8AAAAB}"/>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BCFAC32F-48A7-B311-722B-5BE1E4592817}"/>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5C52819B-7451-7AD8-C84C-CF0A93EC7100}"/>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DB833CF7-EC94-290E-72A0-F8F0C8C2D980}"/>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1397AE42-E92F-9DAD-78B7-EE6CA8D082D2}"/>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35F6D043-5C1C-1B01-89CA-77C21ED10D90}"/>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59938067-687E-06A2-3005-77D546624CE1}"/>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FFFFF205-ECF7-A529-DD99-F34E85C30069}"/>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48" name="Bildplatzhalter 47"/>
          <p:cNvSpPr>
            <a:spLocks noGrp="1" noChangeAspect="1"/>
          </p:cNvSpPr>
          <p:nvPr>
            <p:ph type="pic" sz="quarter" idx="16"/>
          </p:nvPr>
        </p:nvSpPr>
        <p:spPr>
          <a:xfrm>
            <a:off x="8311595" y="1626245"/>
            <a:ext cx="3441600" cy="1841463"/>
          </a:xfrm>
          <a:custGeom>
            <a:avLst/>
            <a:gdLst>
              <a:gd name="connsiteX0" fmla="*/ 0 w 3965226"/>
              <a:gd name="connsiteY0" fmla="*/ 0 h 2234974"/>
              <a:gd name="connsiteX1" fmla="*/ 3965226 w 3965226"/>
              <a:gd name="connsiteY1" fmla="*/ 0 h 2234974"/>
              <a:gd name="connsiteX2" fmla="*/ 3965226 w 3965226"/>
              <a:gd name="connsiteY2" fmla="*/ 8911 h 2234974"/>
              <a:gd name="connsiteX3" fmla="*/ 3604713 w 3965226"/>
              <a:gd name="connsiteY3" fmla="*/ 1342954 h 2234974"/>
              <a:gd name="connsiteX4" fmla="*/ 3426128 w 3965226"/>
              <a:gd name="connsiteY4" fmla="*/ 1780129 h 2234974"/>
              <a:gd name="connsiteX5" fmla="*/ 3227056 w 3965226"/>
              <a:gd name="connsiteY5" fmla="*/ 2004934 h 2234974"/>
              <a:gd name="connsiteX6" fmla="*/ 2931785 w 3965226"/>
              <a:gd name="connsiteY6" fmla="*/ 2162782 h 2234974"/>
              <a:gd name="connsiteX7" fmla="*/ 2461303 w 3965226"/>
              <a:gd name="connsiteY7" fmla="*/ 2234974 h 2234974"/>
              <a:gd name="connsiteX8" fmla="*/ 0 w 3965226"/>
              <a:gd name="connsiteY8" fmla="*/ 2234000 h 2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226" h="2234974">
                <a:moveTo>
                  <a:pt x="0" y="0"/>
                </a:moveTo>
                <a:lnTo>
                  <a:pt x="3965226" y="0"/>
                </a:lnTo>
                <a:lnTo>
                  <a:pt x="3965226" y="8911"/>
                </a:lnTo>
                <a:lnTo>
                  <a:pt x="3604713" y="1342954"/>
                </a:lnTo>
                <a:cubicBezTo>
                  <a:pt x="3522880" y="1604146"/>
                  <a:pt x="3508067" y="1641309"/>
                  <a:pt x="3426128" y="1780129"/>
                </a:cubicBezTo>
                <a:cubicBezTo>
                  <a:pt x="3356485" y="1875079"/>
                  <a:pt x="3293855" y="1946067"/>
                  <a:pt x="3227056" y="2004934"/>
                </a:cubicBezTo>
                <a:cubicBezTo>
                  <a:pt x="3146340" y="2064783"/>
                  <a:pt x="3107213" y="2098514"/>
                  <a:pt x="2931785" y="2162782"/>
                </a:cubicBezTo>
                <a:cubicBezTo>
                  <a:pt x="2723242" y="2221409"/>
                  <a:pt x="2676040" y="2223193"/>
                  <a:pt x="2461303" y="2234974"/>
                </a:cubicBezTo>
                <a:lnTo>
                  <a:pt x="0" y="223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1" name="Inhaltsplatzhalter 2"/>
          <p:cNvSpPr>
            <a:spLocks noGrp="1"/>
          </p:cNvSpPr>
          <p:nvPr>
            <p:ph idx="1"/>
          </p:nvPr>
        </p:nvSpPr>
        <p:spPr>
          <a:xfrm>
            <a:off x="718800" y="3755360"/>
            <a:ext cx="3440200" cy="238263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53" name="Inhaltsplatzhalter 2"/>
          <p:cNvSpPr>
            <a:spLocks noGrp="1"/>
          </p:cNvSpPr>
          <p:nvPr>
            <p:ph idx="18"/>
          </p:nvPr>
        </p:nvSpPr>
        <p:spPr>
          <a:xfrm>
            <a:off x="8311595" y="3755361"/>
            <a:ext cx="2904617" cy="23826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58" name="Inhaltsplatzhalter 2"/>
          <p:cNvSpPr>
            <a:spLocks noGrp="1"/>
          </p:cNvSpPr>
          <p:nvPr>
            <p:ph idx="20"/>
          </p:nvPr>
        </p:nvSpPr>
        <p:spPr>
          <a:xfrm>
            <a:off x="4515196" y="3755361"/>
            <a:ext cx="3441404" cy="238263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Bildplatzhalter 36"/>
          <p:cNvSpPr>
            <a:spLocks noGrp="1"/>
          </p:cNvSpPr>
          <p:nvPr>
            <p:ph type="pic" sz="quarter" idx="13"/>
          </p:nvPr>
        </p:nvSpPr>
        <p:spPr>
          <a:xfrm>
            <a:off x="718800" y="1626244"/>
            <a:ext cx="3440200" cy="1841464"/>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8" name="Bildplatzhalter 36"/>
          <p:cNvSpPr>
            <a:spLocks noGrp="1"/>
          </p:cNvSpPr>
          <p:nvPr>
            <p:ph type="pic" sz="quarter" idx="21"/>
          </p:nvPr>
        </p:nvSpPr>
        <p:spPr>
          <a:xfrm>
            <a:off x="4515196" y="1626244"/>
            <a:ext cx="3441403" cy="1841464"/>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0" name="Foliennummernplatzhalter 5">
            <a:extLst>
              <a:ext uri="{FF2B5EF4-FFF2-40B4-BE49-F238E27FC236}">
                <a16:creationId xmlns:a16="http://schemas.microsoft.com/office/drawing/2014/main" id="{AC5897CC-096E-88DD-EE67-45A8C75C5DEC}"/>
              </a:ext>
            </a:extLst>
          </p:cNvPr>
          <p:cNvSpPr>
            <a:spLocks noGrp="1"/>
          </p:cNvSpPr>
          <p:nvPr>
            <p:ph type="sldNum" sz="quarter" idx="22"/>
          </p:nvPr>
        </p:nvSpPr>
        <p:spPr/>
        <p:txBody>
          <a:bodyPr/>
          <a:lstStyle>
            <a:lvl1pPr>
              <a:defRPr>
                <a:solidFill>
                  <a:schemeClr val="bg1"/>
                </a:solidFill>
              </a:defRPr>
            </a:lvl1pPr>
          </a:lstStyle>
          <a:p>
            <a:pPr>
              <a:defRPr/>
            </a:pPr>
            <a:fld id="{576A9E23-8581-4FEB-949D-B8FBCA29903D}" type="slidenum">
              <a:rPr lang="de-DE"/>
              <a:pPr>
                <a:defRPr/>
              </a:pPr>
              <a:t>‹Nr.›</a:t>
            </a:fld>
            <a:endParaRPr lang="de-DE"/>
          </a:p>
        </p:txBody>
      </p:sp>
    </p:spTree>
    <p:extLst>
      <p:ext uri="{BB962C8B-B14F-4D97-AF65-F5344CB8AC3E}">
        <p14:creationId xmlns:p14="http://schemas.microsoft.com/office/powerpoint/2010/main" val="1606460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3 Images big / Blue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C5470094-370E-8D26-8F68-A84872ECBC15}"/>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80BA16E9-AE08-3B44-24B6-41FDB9038F12}"/>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F10B01E9-3118-4E47-3428-CEDB58CAEBFE}"/>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8819E02F-9B59-CC6B-5E37-1228D496162D}"/>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F8AD1A2D-7912-2C8C-B6E4-0667F9EC8B95}"/>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778DE5F0-863A-7364-30E1-4B82D3BA0799}"/>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5AC8505A-41D3-07D6-EA16-C93B50B20A93}"/>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F7378F25-2C23-3FF6-5612-F2C65A59483D}"/>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95234077-0251-CE37-2AC4-97C58F5677EC}"/>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196BCCB1-1B72-52FF-09AE-8A71895A9718}"/>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34D2125C-D8EF-96CC-7EF1-7F480ABD7385}"/>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81FA3477-0C95-2267-4CCB-989DE00ADA10}"/>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6C72C123-5D1B-9E7D-F610-E5E06BF1D080}"/>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84FB1D5E-679A-F43C-26DD-0E1AC5D443B0}"/>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B385E02F-96D3-C3CE-E902-CFDDA2DB8142}"/>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4D157E3F-EDAB-475D-B0EE-FFCBA006C26C}"/>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71948913-839A-B7A6-D683-35E12E75B267}"/>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045DA1C4-12EE-59B1-F82F-2587A8E626B5}"/>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3A7D7B62-C1A5-85AD-55C1-B7ADBC60ED7C}"/>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23DC4D25-9060-F976-F15E-5A0B2D592B77}"/>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C7E966DD-7E24-C2C0-D76B-35700D93CC87}"/>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8530BC0B-4B35-CA98-32FC-0230B00F6A5E}"/>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E269172B-119D-A21C-E61A-EC5A406AD3CE}"/>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0E2516FB-4C20-1404-965E-1E8FA2F03FCB}"/>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3505F714-EC29-CC0E-DDF8-28B8E48F0859}"/>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B692DB4A-5A6F-08AD-22AC-E42153EB1B54}"/>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CCB9131F-DDEF-410C-88DB-F592230E1B52}"/>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48" name="Textplatzhalter 3"/>
          <p:cNvSpPr>
            <a:spLocks noGrp="1"/>
          </p:cNvSpPr>
          <p:nvPr>
            <p:ph type="body" sz="quarter" idx="40"/>
          </p:nvPr>
        </p:nvSpPr>
        <p:spPr>
          <a:xfrm>
            <a:off x="7704310" y="5452642"/>
            <a:ext cx="2990421" cy="670649"/>
          </a:xfrm>
        </p:spPr>
        <p:txBody>
          <a:bodyPr/>
          <a:lstStyle>
            <a:lvl1pPr algn="ctr">
              <a:lnSpc>
                <a:spcPct val="107000"/>
              </a:lnSpc>
              <a:spcBef>
                <a:spcPts val="300"/>
              </a:spcBef>
              <a:defRPr sz="1800" b="0" baseline="0"/>
            </a:lvl1pPr>
          </a:lstStyle>
          <a:p>
            <a:pPr lvl="0"/>
            <a:r>
              <a:rPr lang="de-DE"/>
              <a:t>Mastertextformat bearbeiten</a:t>
            </a:r>
          </a:p>
        </p:txBody>
      </p:sp>
      <p:sp>
        <p:nvSpPr>
          <p:cNvPr id="47" name="Textplatzhalter 3"/>
          <p:cNvSpPr>
            <a:spLocks noGrp="1"/>
          </p:cNvSpPr>
          <p:nvPr>
            <p:ph type="body" sz="quarter" idx="39"/>
          </p:nvPr>
        </p:nvSpPr>
        <p:spPr>
          <a:xfrm>
            <a:off x="4104944" y="5444844"/>
            <a:ext cx="2990421" cy="670649"/>
          </a:xfrm>
        </p:spPr>
        <p:txBody>
          <a:bodyPr/>
          <a:lstStyle>
            <a:lvl1pPr algn="ctr">
              <a:lnSpc>
                <a:spcPct val="107000"/>
              </a:lnSpc>
              <a:spcBef>
                <a:spcPts val="300"/>
              </a:spcBef>
              <a:defRPr sz="1800" b="0" baseline="0"/>
            </a:lvl1pPr>
          </a:lstStyle>
          <a:p>
            <a:pPr lvl="0"/>
            <a:r>
              <a:rPr lang="de-DE"/>
              <a:t>Mastertextformat bearbeiten</a:t>
            </a:r>
          </a:p>
        </p:txBody>
      </p:sp>
      <p:sp>
        <p:nvSpPr>
          <p:cNvPr id="46" name="Textplatzhalter 3"/>
          <p:cNvSpPr>
            <a:spLocks noGrp="1"/>
          </p:cNvSpPr>
          <p:nvPr>
            <p:ph type="body" sz="quarter" idx="38"/>
          </p:nvPr>
        </p:nvSpPr>
        <p:spPr>
          <a:xfrm>
            <a:off x="505581" y="5444845"/>
            <a:ext cx="2990421" cy="670649"/>
          </a:xfrm>
        </p:spPr>
        <p:txBody>
          <a:bodyPr/>
          <a:lstStyle>
            <a:lvl1pPr algn="ctr">
              <a:lnSpc>
                <a:spcPct val="107000"/>
              </a:lnSpc>
              <a:spcBef>
                <a:spcPts val="300"/>
              </a:spcBef>
              <a:defRPr sz="1800" b="0" baseline="0"/>
            </a:lvl1pPr>
          </a:lstStyle>
          <a:p>
            <a:pPr lvl="0"/>
            <a:r>
              <a:rPr lang="de-DE"/>
              <a:t>Mastertextformat bearbeiten</a:t>
            </a:r>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8" name="Bildplatzhalter 50"/>
          <p:cNvSpPr>
            <a:spLocks noGrp="1"/>
          </p:cNvSpPr>
          <p:nvPr>
            <p:ph type="pic" sz="quarter" idx="19"/>
          </p:nvPr>
        </p:nvSpPr>
        <p:spPr>
          <a:xfrm>
            <a:off x="505581" y="1696491"/>
            <a:ext cx="3768291" cy="35930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ctr"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41" name="Bildplatzhalter 50"/>
          <p:cNvSpPr>
            <a:spLocks noGrp="1"/>
          </p:cNvSpPr>
          <p:nvPr>
            <p:ph type="pic" sz="quarter" idx="20"/>
          </p:nvPr>
        </p:nvSpPr>
        <p:spPr>
          <a:xfrm>
            <a:off x="4104945" y="1696491"/>
            <a:ext cx="3768291" cy="35930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42" name="Bildplatzhalter 50"/>
          <p:cNvSpPr>
            <a:spLocks noGrp="1"/>
          </p:cNvSpPr>
          <p:nvPr>
            <p:ph type="pic" sz="quarter" idx="21"/>
          </p:nvPr>
        </p:nvSpPr>
        <p:spPr>
          <a:xfrm>
            <a:off x="7704309" y="1696491"/>
            <a:ext cx="3768291" cy="35930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30" name="Foliennummernplatzhalter 5">
            <a:extLst>
              <a:ext uri="{FF2B5EF4-FFF2-40B4-BE49-F238E27FC236}">
                <a16:creationId xmlns:a16="http://schemas.microsoft.com/office/drawing/2014/main" id="{63A4F24F-93A0-2314-EACC-8B6888F59580}"/>
              </a:ext>
            </a:extLst>
          </p:cNvPr>
          <p:cNvSpPr>
            <a:spLocks noGrp="1"/>
          </p:cNvSpPr>
          <p:nvPr>
            <p:ph type="sldNum" sz="quarter" idx="41"/>
          </p:nvPr>
        </p:nvSpPr>
        <p:spPr/>
        <p:txBody>
          <a:bodyPr/>
          <a:lstStyle>
            <a:lvl1pPr>
              <a:defRPr/>
            </a:lvl1pPr>
          </a:lstStyle>
          <a:p>
            <a:pPr>
              <a:defRPr/>
            </a:pPr>
            <a:fld id="{F824284C-B729-4E7E-9ADB-274956B4C121}" type="slidenum">
              <a:rPr lang="de-DE"/>
              <a:pPr>
                <a:defRPr/>
              </a:pPr>
              <a:t>‹Nr.›</a:t>
            </a:fld>
            <a:endParaRPr lang="de-DE"/>
          </a:p>
        </p:txBody>
      </p:sp>
    </p:spTree>
    <p:extLst>
      <p:ext uri="{BB962C8B-B14F-4D97-AF65-F5344CB8AC3E}">
        <p14:creationId xmlns:p14="http://schemas.microsoft.com/office/powerpoint/2010/main" val="1415353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4 Images / Blue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6F5AA34B-C056-BB32-D4F5-6A9F0433A890}"/>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27CA3584-9661-5766-C8EE-3D73C72DF37B}"/>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ECD5EC99-AC89-7C9A-E6C7-83C8AC936342}"/>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E9293C2E-AB8A-C576-37AE-0EC2DBBA0341}"/>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B497D023-7A80-47C6-4913-15D28D43DECB}"/>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E42F4F0F-2F1A-A398-2744-F9F7B4E9AC8B}"/>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AEB794D6-9820-95E1-A727-EB257D6BD09A}"/>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6F03F622-1C98-07AD-3AFF-CC3843664C25}"/>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3C2975A2-3D2E-049A-5488-9E20A8766E99}"/>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0460C9BD-A987-1583-97B7-FCB4465CA068}"/>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676F8228-BA15-CCFD-3BB2-905B9F8D0535}"/>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07AE8347-B365-D2A1-2745-3314A0BD62F9}"/>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AB9196BF-9D25-7611-4331-187E0F26AA27}"/>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7FD81B18-E28A-16B1-BBD1-A919D9A5067E}"/>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D2F968FB-C0E2-791B-BE07-4F6F80BAEBA6}"/>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4F83166F-2697-6144-8A7C-A32650DE5DF0}"/>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FF692EEC-9627-BFEF-4F76-2ECC9162526D}"/>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96352DAF-9FC6-04BB-93ED-232C931805BA}"/>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0053E01F-1CC1-97F1-D71C-8AFB7BF62876}"/>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656E59A6-11C4-3210-3611-E391E3F2E7DF}"/>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2D794B8A-FE59-E662-C1C1-B9930C8B5EE9}"/>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0DF4B788-1BE2-160E-8CED-4C57DED77915}"/>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682D051B-4AF6-48B5-936E-BD221F8EEC23}"/>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17CCE750-0CC4-BA6E-13AD-E50CB168DBDA}"/>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4DEF7CC8-1328-139D-F412-EB45BB67655B}"/>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8AD581E0-D6F8-5477-30B1-A297B563A68E}"/>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590A4523-EDFF-9417-892C-AFCC73921465}"/>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1" name="Bildplatzhalter 50"/>
          <p:cNvSpPr>
            <a:spLocks noGrp="1"/>
          </p:cNvSpPr>
          <p:nvPr>
            <p:ph type="pic" sz="quarter" idx="18"/>
          </p:nvPr>
        </p:nvSpPr>
        <p:spPr>
          <a:xfrm>
            <a:off x="8643783" y="298945"/>
            <a:ext cx="3262124" cy="3110433"/>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73596"/>
            <a:ext cx="3780000" cy="4464403"/>
          </a:xfrm>
        </p:spPr>
        <p:txBody>
          <a:bodyPr/>
          <a:lstStyle>
            <a:lvl1pPr>
              <a:spcBef>
                <a:spcPts val="1580"/>
              </a:spcBef>
              <a:defRPr sz="1600"/>
            </a:lvl1pPr>
            <a:lvl2pPr marL="360000" indent="-360000">
              <a:spcBef>
                <a:spcPts val="1580"/>
              </a:spcBef>
              <a:defRPr sz="1600"/>
            </a:lvl2pPr>
            <a:lvl3pPr marL="720000" indent="-360000">
              <a:spcBef>
                <a:spcPts val="1580"/>
              </a:spcBef>
              <a:defRPr sz="1400"/>
            </a:lvl3pPr>
            <a:lvl4pPr marL="1350000" indent="-450000">
              <a:spcBef>
                <a:spcPts val="1580"/>
              </a:spcBef>
              <a:defRPr sz="1400"/>
            </a:lvl4pPr>
            <a:lvl5pPr marL="1800000" indent="-450000">
              <a:spcBef>
                <a:spcPts val="1580"/>
              </a:spcBef>
              <a:defRPr sz="20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8" name="Bildplatzhalter 50"/>
          <p:cNvSpPr>
            <a:spLocks noGrp="1"/>
          </p:cNvSpPr>
          <p:nvPr>
            <p:ph type="pic" sz="quarter" idx="19"/>
          </p:nvPr>
        </p:nvSpPr>
        <p:spPr>
          <a:xfrm>
            <a:off x="4419133" y="2730718"/>
            <a:ext cx="3516691" cy="33531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39" name="Bildplatzhalter 50"/>
          <p:cNvSpPr>
            <a:spLocks noGrp="1"/>
          </p:cNvSpPr>
          <p:nvPr>
            <p:ph type="pic" sz="quarter" idx="20"/>
          </p:nvPr>
        </p:nvSpPr>
        <p:spPr>
          <a:xfrm>
            <a:off x="7697110" y="3653307"/>
            <a:ext cx="2628939" cy="2506691"/>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40" name="Bildplatzhalter 50"/>
          <p:cNvSpPr>
            <a:spLocks noGrp="1"/>
          </p:cNvSpPr>
          <p:nvPr>
            <p:ph type="pic" sz="quarter" idx="21"/>
          </p:nvPr>
        </p:nvSpPr>
        <p:spPr>
          <a:xfrm>
            <a:off x="6553200" y="296731"/>
            <a:ext cx="2277424" cy="217152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ctr"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31" name="Foliennummernplatzhalter 5">
            <a:extLst>
              <a:ext uri="{FF2B5EF4-FFF2-40B4-BE49-F238E27FC236}">
                <a16:creationId xmlns:a16="http://schemas.microsoft.com/office/drawing/2014/main" id="{8A9A5AA0-FD55-A72C-7AAE-5DB62C7C6A23}"/>
              </a:ext>
            </a:extLst>
          </p:cNvPr>
          <p:cNvSpPr>
            <a:spLocks noGrp="1"/>
          </p:cNvSpPr>
          <p:nvPr>
            <p:ph type="sldNum" sz="quarter" idx="22"/>
          </p:nvPr>
        </p:nvSpPr>
        <p:spPr/>
        <p:txBody>
          <a:bodyPr/>
          <a:lstStyle>
            <a:lvl1pPr>
              <a:defRPr/>
            </a:lvl1pPr>
          </a:lstStyle>
          <a:p>
            <a:pPr>
              <a:defRPr/>
            </a:pPr>
            <a:fld id="{B80F9EA9-4132-420B-B3A2-8C3F703A17DD}" type="slidenum">
              <a:rPr lang="de-DE"/>
              <a:pPr>
                <a:defRPr/>
              </a:pPr>
              <a:t>‹Nr.›</a:t>
            </a:fld>
            <a:endParaRPr lang="de-DE"/>
          </a:p>
        </p:txBody>
      </p:sp>
    </p:spTree>
    <p:extLst>
      <p:ext uri="{BB962C8B-B14F-4D97-AF65-F5344CB8AC3E}">
        <p14:creationId xmlns:p14="http://schemas.microsoft.com/office/powerpoint/2010/main" val="133874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6 images small / Blue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A6C6D236-3DFF-41B9-43D5-D4C610BD002B}"/>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rgbClr val="0089D9"/>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6DCFDF1E-E42C-6D3C-A1E9-0BCFF95FBA62}"/>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A5F202CA-7B67-BD36-F95B-256A289F5FF4}"/>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CF6E7810-8BAA-774A-B34A-53DE24135075}"/>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104183F5-C4B5-85EA-3808-07F00174B940}"/>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3D6EF541-8D04-3676-1BC5-29E2E33CCBCD}"/>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B3BDFA73-E9F2-9B55-FAEE-DFADDD859618}"/>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6FE4DB8B-830D-1C92-08CD-70B0D8ADD175}"/>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112FDAC4-EF59-08C0-BA11-B8F75A629CF8}"/>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D6B53DE8-3429-5F70-22CD-5450E8DBEA04}"/>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83000467-4247-7611-3DCD-7CC0E49FB85A}"/>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3E7A21D6-A058-1D9B-6EDB-97436AC99996}"/>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0BD84421-FE44-5966-8459-B56C082616F7}"/>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DF7CEE30-2076-8D78-3A05-9F5EDA61890A}"/>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38BA7402-A298-94B1-53DA-CB2DB947639E}"/>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76EAC04C-B28B-5116-9DF2-75498BC901AC}"/>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BA241239-76F7-E1C8-04E1-491CF60C8DDC}"/>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38B4D36F-F380-3636-E4E5-823362EC9227}"/>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C696C6E6-BEC0-781B-AD6C-DF251BA4420F}"/>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DA55EA65-D4FF-554A-353C-B7BA45AC25B0}"/>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55D5B2B2-6194-BE7B-AF62-94D0BC4537A4}"/>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3A522386-0B81-6AF8-9079-D3A60636CB56}"/>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9AE6CAB6-F396-0566-232D-FF1E7F0C8D7A}"/>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255D4B4A-9932-4040-67E7-D06B4D094E67}"/>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95BECD0D-9372-6BCB-A7CE-01A66B1E26D5}"/>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6B0422D1-B582-7DF3-6D06-9721E1A467DE}"/>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4A745592-F70F-8CD7-4C8D-61FFF77C0174}"/>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51" name="Bildplatzhalter 36"/>
          <p:cNvSpPr>
            <a:spLocks noGrp="1"/>
          </p:cNvSpPr>
          <p:nvPr>
            <p:ph type="pic" sz="quarter" idx="27"/>
          </p:nvPr>
        </p:nvSpPr>
        <p:spPr>
          <a:xfrm>
            <a:off x="7075584" y="1630027"/>
            <a:ext cx="2727034" cy="1465088"/>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3" name="Bildplatzhalter 36"/>
          <p:cNvSpPr>
            <a:spLocks noGrp="1"/>
          </p:cNvSpPr>
          <p:nvPr>
            <p:ph type="pic" sz="quarter" idx="29"/>
          </p:nvPr>
        </p:nvSpPr>
        <p:spPr>
          <a:xfrm>
            <a:off x="7075457" y="4061248"/>
            <a:ext cx="2728800" cy="14652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5" name="Bildplatzhalter 36"/>
          <p:cNvSpPr>
            <a:spLocks noGrp="1"/>
          </p:cNvSpPr>
          <p:nvPr>
            <p:ph type="pic" sz="quarter" idx="31"/>
          </p:nvPr>
        </p:nvSpPr>
        <p:spPr>
          <a:xfrm>
            <a:off x="718800" y="1630027"/>
            <a:ext cx="2727034" cy="1465088"/>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7" name="Bildplatzhalter 36"/>
          <p:cNvSpPr>
            <a:spLocks noGrp="1"/>
          </p:cNvSpPr>
          <p:nvPr>
            <p:ph type="pic" sz="quarter" idx="33"/>
          </p:nvPr>
        </p:nvSpPr>
        <p:spPr>
          <a:xfrm>
            <a:off x="718673" y="4061248"/>
            <a:ext cx="2728800" cy="14652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9" name="Bildplatzhalter 36"/>
          <p:cNvSpPr>
            <a:spLocks noGrp="1"/>
          </p:cNvSpPr>
          <p:nvPr>
            <p:ph type="pic" sz="quarter" idx="35"/>
          </p:nvPr>
        </p:nvSpPr>
        <p:spPr>
          <a:xfrm>
            <a:off x="3898352" y="1630027"/>
            <a:ext cx="2727034" cy="1465088"/>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61" name="Bildplatzhalter 36"/>
          <p:cNvSpPr>
            <a:spLocks noGrp="1"/>
          </p:cNvSpPr>
          <p:nvPr>
            <p:ph type="pic" sz="quarter" idx="37"/>
          </p:nvPr>
        </p:nvSpPr>
        <p:spPr>
          <a:xfrm>
            <a:off x="3898225" y="4061248"/>
            <a:ext cx="2728800" cy="14652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4" name="Textplatzhalter 3"/>
          <p:cNvSpPr>
            <a:spLocks noGrp="1"/>
          </p:cNvSpPr>
          <p:nvPr>
            <p:ph type="body" sz="quarter" idx="38"/>
          </p:nvPr>
        </p:nvSpPr>
        <p:spPr>
          <a:xfrm>
            <a:off x="717473" y="3208249"/>
            <a:ext cx="2728361" cy="670649"/>
          </a:xfrm>
        </p:spPr>
        <p:txBody>
          <a:bodyPr/>
          <a:lstStyle>
            <a:lvl1pPr>
              <a:spcBef>
                <a:spcPts val="0"/>
              </a:spcBef>
              <a:defRPr sz="1400" b="0" baseline="0"/>
            </a:lvl1pPr>
          </a:lstStyle>
          <a:p>
            <a:pPr lvl="0"/>
            <a:r>
              <a:rPr lang="de-DE"/>
              <a:t>Mastertextformat bearbeiten</a:t>
            </a:r>
          </a:p>
        </p:txBody>
      </p:sp>
      <p:sp>
        <p:nvSpPr>
          <p:cNvPr id="62" name="Textplatzhalter 3"/>
          <p:cNvSpPr>
            <a:spLocks noGrp="1"/>
          </p:cNvSpPr>
          <p:nvPr>
            <p:ph type="body" sz="quarter" idx="39"/>
          </p:nvPr>
        </p:nvSpPr>
        <p:spPr>
          <a:xfrm>
            <a:off x="3898664" y="3212377"/>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63" name="Textplatzhalter 3"/>
          <p:cNvSpPr>
            <a:spLocks noGrp="1"/>
          </p:cNvSpPr>
          <p:nvPr>
            <p:ph type="body" sz="quarter" idx="40"/>
          </p:nvPr>
        </p:nvSpPr>
        <p:spPr>
          <a:xfrm>
            <a:off x="7075896" y="3212377"/>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64" name="Textplatzhalter 3"/>
          <p:cNvSpPr>
            <a:spLocks noGrp="1"/>
          </p:cNvSpPr>
          <p:nvPr>
            <p:ph type="body" sz="quarter" idx="41"/>
          </p:nvPr>
        </p:nvSpPr>
        <p:spPr>
          <a:xfrm>
            <a:off x="718673" y="5639581"/>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65" name="Textplatzhalter 3"/>
          <p:cNvSpPr>
            <a:spLocks noGrp="1"/>
          </p:cNvSpPr>
          <p:nvPr>
            <p:ph type="body" sz="quarter" idx="42"/>
          </p:nvPr>
        </p:nvSpPr>
        <p:spPr>
          <a:xfrm>
            <a:off x="3898664" y="5639593"/>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66" name="Textplatzhalter 3"/>
          <p:cNvSpPr>
            <a:spLocks noGrp="1"/>
          </p:cNvSpPr>
          <p:nvPr>
            <p:ph type="body" sz="quarter" idx="43"/>
          </p:nvPr>
        </p:nvSpPr>
        <p:spPr>
          <a:xfrm>
            <a:off x="7075896" y="5639593"/>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31" name="Foliennummernplatzhalter 5">
            <a:extLst>
              <a:ext uri="{FF2B5EF4-FFF2-40B4-BE49-F238E27FC236}">
                <a16:creationId xmlns:a16="http://schemas.microsoft.com/office/drawing/2014/main" id="{A009F554-9683-CC09-A634-FB584D012617}"/>
              </a:ext>
            </a:extLst>
          </p:cNvPr>
          <p:cNvSpPr>
            <a:spLocks noGrp="1"/>
          </p:cNvSpPr>
          <p:nvPr>
            <p:ph type="sldNum" sz="quarter" idx="44"/>
          </p:nvPr>
        </p:nvSpPr>
        <p:spPr/>
        <p:txBody>
          <a:bodyPr/>
          <a:lstStyle>
            <a:lvl1pPr>
              <a:defRPr/>
            </a:lvl1pPr>
          </a:lstStyle>
          <a:p>
            <a:pPr>
              <a:defRPr/>
            </a:pPr>
            <a:fld id="{694D303A-061C-4964-B33A-7E4DFC90C1A6}" type="slidenum">
              <a:rPr lang="de-DE"/>
              <a:pPr>
                <a:defRPr/>
              </a:pPr>
              <a:t>‹Nr.›</a:t>
            </a:fld>
            <a:endParaRPr lang="de-DE"/>
          </a:p>
        </p:txBody>
      </p:sp>
    </p:spTree>
    <p:extLst>
      <p:ext uri="{BB962C8B-B14F-4D97-AF65-F5344CB8AC3E}">
        <p14:creationId xmlns:p14="http://schemas.microsoft.com/office/powerpoint/2010/main" val="479288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ference Project Slide / O-Shape bottom">
    <p:spTree>
      <p:nvGrpSpPr>
        <p:cNvPr id="1" name=""/>
        <p:cNvGrpSpPr/>
        <p:nvPr/>
      </p:nvGrpSpPr>
      <p:grpSpPr>
        <a:xfrm>
          <a:off x="0" y="0"/>
          <a:ext cx="0" cy="0"/>
          <a:chOff x="0" y="0"/>
          <a:chExt cx="0" cy="0"/>
        </a:xfrm>
      </p:grpSpPr>
      <p:sp>
        <p:nvSpPr>
          <p:cNvPr id="7" name="Bildplatzhalter 6"/>
          <p:cNvSpPr>
            <a:spLocks noGrp="1"/>
          </p:cNvSpPr>
          <p:nvPr>
            <p:ph type="pic" sz="quarter" idx="12"/>
          </p:nvPr>
        </p:nvSpPr>
        <p:spPr>
          <a:xfrm>
            <a:off x="-1" y="0"/>
            <a:ext cx="12193200" cy="6858000"/>
          </a:xfrm>
          <a:solidFill>
            <a:schemeClr val="bg1">
              <a:lumMod val="8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61" name="Bildplatzhalter 60"/>
          <p:cNvSpPr>
            <a:spLocks noGrp="1"/>
          </p:cNvSpPr>
          <p:nvPr>
            <p:ph type="pic" sz="quarter" idx="13"/>
          </p:nvPr>
        </p:nvSpPr>
        <p:spPr>
          <a:xfrm>
            <a:off x="-1200" y="2440512"/>
            <a:ext cx="12193200" cy="4417489"/>
          </a:xfrm>
          <a:custGeom>
            <a:avLst/>
            <a:gdLst>
              <a:gd name="connsiteX0" fmla="*/ 12193200 w 12193200"/>
              <a:gd name="connsiteY0" fmla="*/ 0 h 4417489"/>
              <a:gd name="connsiteX1" fmla="*/ 12193200 w 12193200"/>
              <a:gd name="connsiteY1" fmla="*/ 4417489 h 4417489"/>
              <a:gd name="connsiteX2" fmla="*/ 0 w 12193200"/>
              <a:gd name="connsiteY2" fmla="*/ 4417489 h 4417489"/>
              <a:gd name="connsiteX3" fmla="*/ 0 w 12193200"/>
              <a:gd name="connsiteY3" fmla="*/ 4056774 h 4417489"/>
              <a:gd name="connsiteX4" fmla="*/ 8873095 w 12193200"/>
              <a:gd name="connsiteY4" fmla="*/ 4056774 h 4417489"/>
              <a:gd name="connsiteX5" fmla="*/ 11833756 w 12193200"/>
              <a:gd name="connsiteY5" fmla="*/ 1576220 h 441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4417489">
                <a:moveTo>
                  <a:pt x="12193200" y="0"/>
                </a:moveTo>
                <a:lnTo>
                  <a:pt x="12193200" y="4417489"/>
                </a:lnTo>
                <a:lnTo>
                  <a:pt x="0" y="4417489"/>
                </a:lnTo>
                <a:lnTo>
                  <a:pt x="0" y="4056774"/>
                </a:lnTo>
                <a:lnTo>
                  <a:pt x="8873095" y="4056774"/>
                </a:lnTo>
                <a:cubicBezTo>
                  <a:pt x="10479803" y="4056774"/>
                  <a:pt x="11448908" y="3245165"/>
                  <a:pt x="11833756" y="1576220"/>
                </a:cubicBezTo>
                <a:close/>
              </a:path>
            </a:pathLst>
          </a:custGeom>
          <a:solidFill>
            <a:schemeClr val="bg1">
              <a:alpha val="40000"/>
            </a:schemeClr>
          </a:solidFill>
        </p:spPr>
        <p:txBody>
          <a:bodyPr lIns="72000" tIns="72000" bIns="72000" rtlCol="0" anchor="b">
            <a:noAutofit/>
          </a:bodyPr>
          <a:lstStyle>
            <a:lvl1pPr>
              <a:defRPr sz="1000"/>
            </a:lvl1pPr>
          </a:lstStyle>
          <a:p>
            <a:pPr lvl="0"/>
            <a:endParaRPr lang="en-GB" noProof="0"/>
          </a:p>
        </p:txBody>
      </p:sp>
      <p:sp>
        <p:nvSpPr>
          <p:cNvPr id="2" name="Titel 1"/>
          <p:cNvSpPr>
            <a:spLocks noGrp="1"/>
          </p:cNvSpPr>
          <p:nvPr>
            <p:ph type="ctrTitle"/>
          </p:nvPr>
        </p:nvSpPr>
        <p:spPr>
          <a:xfrm>
            <a:off x="432000" y="106198"/>
            <a:ext cx="9360000" cy="664263"/>
          </a:xfrm>
        </p:spPr>
        <p:txBody>
          <a:bodyPr/>
          <a:lstStyle>
            <a:lvl1pPr algn="l">
              <a:lnSpc>
                <a:spcPts val="5000"/>
              </a:lnSpc>
              <a:defRPr sz="2600">
                <a:solidFill>
                  <a:schemeClr val="bg1"/>
                </a:solidFill>
              </a:defRPr>
            </a:lvl1pPr>
          </a:lstStyle>
          <a:p>
            <a:r>
              <a:rPr lang="de-DE" noProof="0"/>
              <a:t>Mastertitelformat bearbeiten</a:t>
            </a:r>
            <a:endParaRPr lang="en-GB" noProof="0"/>
          </a:p>
        </p:txBody>
      </p:sp>
      <p:sp>
        <p:nvSpPr>
          <p:cNvPr id="3" name="Untertitel 2"/>
          <p:cNvSpPr>
            <a:spLocks noGrp="1"/>
          </p:cNvSpPr>
          <p:nvPr>
            <p:ph type="subTitle" idx="1"/>
          </p:nvPr>
        </p:nvSpPr>
        <p:spPr>
          <a:xfrm>
            <a:off x="432000" y="868804"/>
            <a:ext cx="9360000" cy="694064"/>
          </a:xfrm>
        </p:spPr>
        <p:txBody>
          <a:bodyPr/>
          <a:lstStyle>
            <a:lvl1pPr marL="0" indent="0" algn="l">
              <a:lnSpc>
                <a:spcPts val="2000"/>
              </a:lnSpc>
              <a:spcBef>
                <a:spcPts val="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a:p>
        </p:txBody>
      </p:sp>
      <p:sp>
        <p:nvSpPr>
          <p:cNvPr id="5" name="Textplatzhalter 4"/>
          <p:cNvSpPr>
            <a:spLocks noGrp="1"/>
          </p:cNvSpPr>
          <p:nvPr>
            <p:ph type="body" sz="quarter" idx="10"/>
          </p:nvPr>
        </p:nvSpPr>
        <p:spPr>
          <a:xfrm>
            <a:off x="432000" y="70745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59" name="Textplatzhalter 4"/>
          <p:cNvSpPr>
            <a:spLocks noGrp="1"/>
          </p:cNvSpPr>
          <p:nvPr>
            <p:ph type="body" sz="quarter" idx="11"/>
          </p:nvPr>
        </p:nvSpPr>
        <p:spPr>
          <a:xfrm>
            <a:off x="10735200" y="6212142"/>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Tree>
    <p:extLst>
      <p:ext uri="{BB962C8B-B14F-4D97-AF65-F5344CB8AC3E}">
        <p14:creationId xmlns:p14="http://schemas.microsoft.com/office/powerpoint/2010/main" val="3000102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ference Project Slide / O-Shape top">
    <p:spTree>
      <p:nvGrpSpPr>
        <p:cNvPr id="1" name=""/>
        <p:cNvGrpSpPr/>
        <p:nvPr/>
      </p:nvGrpSpPr>
      <p:grpSpPr>
        <a:xfrm>
          <a:off x="0" y="0"/>
          <a:ext cx="0" cy="0"/>
          <a:chOff x="0" y="0"/>
          <a:chExt cx="0" cy="0"/>
        </a:xfrm>
      </p:grpSpPr>
      <p:sp>
        <p:nvSpPr>
          <p:cNvPr id="7" name="Bildplatzhalter 6"/>
          <p:cNvSpPr>
            <a:spLocks noGrp="1"/>
          </p:cNvSpPr>
          <p:nvPr>
            <p:ph type="pic" sz="quarter" idx="12"/>
          </p:nvPr>
        </p:nvSpPr>
        <p:spPr>
          <a:xfrm>
            <a:off x="-1" y="0"/>
            <a:ext cx="12193200" cy="6858000"/>
          </a:xfrm>
          <a:solidFill>
            <a:schemeClr val="bg1">
              <a:lumMod val="8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61" name="Bildplatzhalter 60"/>
          <p:cNvSpPr>
            <a:spLocks noGrp="1"/>
          </p:cNvSpPr>
          <p:nvPr>
            <p:ph type="pic" sz="quarter" idx="13"/>
          </p:nvPr>
        </p:nvSpPr>
        <p:spPr>
          <a:xfrm flipH="1" flipV="1">
            <a:off x="0" y="0"/>
            <a:ext cx="12193200" cy="4417489"/>
          </a:xfrm>
          <a:custGeom>
            <a:avLst/>
            <a:gdLst>
              <a:gd name="connsiteX0" fmla="*/ 12193200 w 12193200"/>
              <a:gd name="connsiteY0" fmla="*/ 0 h 4417489"/>
              <a:gd name="connsiteX1" fmla="*/ 12193200 w 12193200"/>
              <a:gd name="connsiteY1" fmla="*/ 4417489 h 4417489"/>
              <a:gd name="connsiteX2" fmla="*/ 0 w 12193200"/>
              <a:gd name="connsiteY2" fmla="*/ 4417489 h 4417489"/>
              <a:gd name="connsiteX3" fmla="*/ 0 w 12193200"/>
              <a:gd name="connsiteY3" fmla="*/ 4056774 h 4417489"/>
              <a:gd name="connsiteX4" fmla="*/ 8873095 w 12193200"/>
              <a:gd name="connsiteY4" fmla="*/ 4056774 h 4417489"/>
              <a:gd name="connsiteX5" fmla="*/ 11833756 w 12193200"/>
              <a:gd name="connsiteY5" fmla="*/ 1576220 h 441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4417489">
                <a:moveTo>
                  <a:pt x="12193200" y="0"/>
                </a:moveTo>
                <a:lnTo>
                  <a:pt x="12193200" y="4417489"/>
                </a:lnTo>
                <a:lnTo>
                  <a:pt x="0" y="4417489"/>
                </a:lnTo>
                <a:lnTo>
                  <a:pt x="0" y="4056774"/>
                </a:lnTo>
                <a:lnTo>
                  <a:pt x="8873095" y="4056774"/>
                </a:lnTo>
                <a:cubicBezTo>
                  <a:pt x="10479803" y="4056774"/>
                  <a:pt x="11448908" y="3245165"/>
                  <a:pt x="11833756" y="1576220"/>
                </a:cubicBezTo>
                <a:close/>
              </a:path>
            </a:pathLst>
          </a:custGeom>
          <a:solidFill>
            <a:schemeClr val="bg1">
              <a:alpha val="40000"/>
            </a:schemeClr>
          </a:solidFill>
        </p:spPr>
        <p:txBody>
          <a:bodyPr lIns="72000" tIns="72000" bIns="72000" rtlCol="0" anchor="b">
            <a:noAutofit/>
          </a:bodyPr>
          <a:lstStyle>
            <a:lvl1pPr>
              <a:defRPr sz="100"/>
            </a:lvl1pPr>
          </a:lstStyle>
          <a:p>
            <a:pPr lvl="0"/>
            <a:r>
              <a:rPr lang="de-DE" noProof="0"/>
              <a:t>Bild durch Klicken auf Symbol hinzufügen</a:t>
            </a:r>
            <a:endParaRPr lang="en-GB" noProof="0"/>
          </a:p>
        </p:txBody>
      </p:sp>
      <p:sp>
        <p:nvSpPr>
          <p:cNvPr id="59" name="Textplatzhalter 4"/>
          <p:cNvSpPr>
            <a:spLocks noGrp="1"/>
          </p:cNvSpPr>
          <p:nvPr>
            <p:ph type="body" sz="quarter" idx="11"/>
          </p:nvPr>
        </p:nvSpPr>
        <p:spPr>
          <a:xfrm>
            <a:off x="432000" y="359067"/>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13" name="Textplatzhalter 4"/>
          <p:cNvSpPr>
            <a:spLocks noGrp="1"/>
          </p:cNvSpPr>
          <p:nvPr>
            <p:ph type="body" sz="quarter" idx="14"/>
          </p:nvPr>
        </p:nvSpPr>
        <p:spPr>
          <a:xfrm>
            <a:off x="11088450" y="5878926"/>
            <a:ext cx="720000" cy="72000"/>
          </a:xfrm>
          <a:solidFill>
            <a:schemeClr val="bg1"/>
          </a:solidFill>
        </p:spPr>
        <p:txBody>
          <a:bodyPr/>
          <a:lstStyle>
            <a:lvl1pPr algn="r">
              <a:defRPr sz="100">
                <a:solidFill>
                  <a:schemeClr val="bg1">
                    <a:alpha val="0"/>
                  </a:schemeClr>
                </a:solidFill>
              </a:defRPr>
            </a:lvl1pPr>
          </a:lstStyle>
          <a:p>
            <a:pPr lvl="0"/>
            <a:r>
              <a:rPr lang="de-DE"/>
              <a:t>Mastertextformat bearbeiten</a:t>
            </a:r>
          </a:p>
        </p:txBody>
      </p:sp>
      <p:sp>
        <p:nvSpPr>
          <p:cNvPr id="15" name="Titel 1"/>
          <p:cNvSpPr>
            <a:spLocks noGrp="1"/>
          </p:cNvSpPr>
          <p:nvPr>
            <p:ph type="ctrTitle"/>
          </p:nvPr>
        </p:nvSpPr>
        <p:spPr>
          <a:xfrm>
            <a:off x="2448450" y="5286663"/>
            <a:ext cx="9360000" cy="664263"/>
          </a:xfrm>
        </p:spPr>
        <p:txBody>
          <a:bodyPr/>
          <a:lstStyle>
            <a:lvl1pPr algn="r">
              <a:lnSpc>
                <a:spcPts val="5000"/>
              </a:lnSpc>
              <a:defRPr sz="2600">
                <a:solidFill>
                  <a:schemeClr val="bg1"/>
                </a:solidFill>
              </a:defRPr>
            </a:lvl1pPr>
          </a:lstStyle>
          <a:p>
            <a:r>
              <a:rPr lang="de-DE" noProof="0"/>
              <a:t>Mastertitelformat bearbeiten</a:t>
            </a:r>
            <a:endParaRPr lang="en-GB" noProof="0"/>
          </a:p>
        </p:txBody>
      </p:sp>
      <p:sp>
        <p:nvSpPr>
          <p:cNvPr id="10" name="Untertitel 2"/>
          <p:cNvSpPr>
            <a:spLocks noGrp="1"/>
          </p:cNvSpPr>
          <p:nvPr>
            <p:ph type="subTitle" idx="1"/>
          </p:nvPr>
        </p:nvSpPr>
        <p:spPr>
          <a:xfrm>
            <a:off x="2437011" y="6043052"/>
            <a:ext cx="9360000" cy="482332"/>
          </a:xfrm>
        </p:spPr>
        <p:txBody>
          <a:bodyPr/>
          <a:lstStyle>
            <a:lvl1pPr marL="0" indent="0" algn="r">
              <a:lnSpc>
                <a:spcPts val="2000"/>
              </a:lnSpc>
              <a:spcBef>
                <a:spcPts val="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a:p>
        </p:txBody>
      </p:sp>
    </p:spTree>
    <p:extLst>
      <p:ext uri="{BB962C8B-B14F-4D97-AF65-F5344CB8AC3E}">
        <p14:creationId xmlns:p14="http://schemas.microsoft.com/office/powerpoint/2010/main" val="530559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Slide Blue">
    <p:spTree>
      <p:nvGrpSpPr>
        <p:cNvPr id="1" name=""/>
        <p:cNvGrpSpPr/>
        <p:nvPr/>
      </p:nvGrpSpPr>
      <p:grpSpPr>
        <a:xfrm>
          <a:off x="0" y="0"/>
          <a:ext cx="0" cy="0"/>
          <a:chOff x="0" y="0"/>
          <a:chExt cx="0" cy="0"/>
        </a:xfrm>
      </p:grpSpPr>
      <p:pic>
        <p:nvPicPr>
          <p:cNvPr id="3" name="Grafik 1">
            <a:extLst>
              <a:ext uri="{FF2B5EF4-FFF2-40B4-BE49-F238E27FC236}">
                <a16:creationId xmlns:a16="http://schemas.microsoft.com/office/drawing/2014/main" id="{400F0176-49C7-651E-35CA-2F720C9F17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afik 7">
            <a:extLst>
              <a:ext uri="{FF2B5EF4-FFF2-40B4-BE49-F238E27FC236}">
                <a16:creationId xmlns:a16="http://schemas.microsoft.com/office/drawing/2014/main" id="{AA005110-F719-BD78-C3D6-328D8E98BF07}"/>
              </a:ext>
            </a:extLst>
          </p:cNvPr>
          <p:cNvGrpSpPr>
            <a:grpSpLocks noChangeAspect="1"/>
          </p:cNvGrpSpPr>
          <p:nvPr userDrawn="1"/>
        </p:nvGrpSpPr>
        <p:grpSpPr bwMode="auto">
          <a:xfrm>
            <a:off x="10736263" y="6211888"/>
            <a:ext cx="1082675" cy="282575"/>
            <a:chOff x="10738800" y="6088146"/>
            <a:chExt cx="1082623" cy="282228"/>
          </a:xfrm>
        </p:grpSpPr>
        <p:grpSp>
          <p:nvGrpSpPr>
            <p:cNvPr id="5" name="Grafik 7">
              <a:extLst>
                <a:ext uri="{FF2B5EF4-FFF2-40B4-BE49-F238E27FC236}">
                  <a16:creationId xmlns:a16="http://schemas.microsoft.com/office/drawing/2014/main" id="{97E517F3-465F-80C2-D7AC-90BA7582C4E1}"/>
                </a:ext>
              </a:extLst>
            </p:cNvPr>
            <p:cNvGrpSpPr/>
            <p:nvPr/>
          </p:nvGrpSpPr>
          <p:grpSpPr>
            <a:xfrm>
              <a:off x="11328532" y="6088146"/>
              <a:ext cx="492890" cy="179142"/>
              <a:chOff x="11328532" y="6088146"/>
              <a:chExt cx="492890" cy="179142"/>
            </a:xfrm>
            <a:solidFill>
              <a:srgbClr val="000000"/>
            </a:solidFill>
          </p:grpSpPr>
          <p:sp>
            <p:nvSpPr>
              <p:cNvPr id="26" name="Freihandform 54">
                <a:extLst>
                  <a:ext uri="{FF2B5EF4-FFF2-40B4-BE49-F238E27FC236}">
                    <a16:creationId xmlns:a16="http://schemas.microsoft.com/office/drawing/2014/main" id="{AFD69260-8737-8379-8E89-F69C36F2669A}"/>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55">
                <a:extLst>
                  <a:ext uri="{FF2B5EF4-FFF2-40B4-BE49-F238E27FC236}">
                    <a16:creationId xmlns:a16="http://schemas.microsoft.com/office/drawing/2014/main" id="{7D8AA608-ADEC-41BB-0F25-999E1022B574}"/>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56">
                <a:extLst>
                  <a:ext uri="{FF2B5EF4-FFF2-40B4-BE49-F238E27FC236}">
                    <a16:creationId xmlns:a16="http://schemas.microsoft.com/office/drawing/2014/main" id="{D9A7292A-F3E3-355B-A955-2F1389ACB2BD}"/>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57">
                <a:extLst>
                  <a:ext uri="{FF2B5EF4-FFF2-40B4-BE49-F238E27FC236}">
                    <a16:creationId xmlns:a16="http://schemas.microsoft.com/office/drawing/2014/main" id="{D87299BF-D0F9-EF87-ED14-E0CAA2117B02}"/>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C7D8C339-57E8-D8EB-1B41-F838F34217B9}"/>
                </a:ext>
              </a:extLst>
            </p:cNvPr>
            <p:cNvGrpSpPr/>
            <p:nvPr/>
          </p:nvGrpSpPr>
          <p:grpSpPr>
            <a:xfrm>
              <a:off x="10738800" y="6088775"/>
              <a:ext cx="594861" cy="177885"/>
              <a:chOff x="10738800" y="6088775"/>
              <a:chExt cx="594861" cy="177885"/>
            </a:xfrm>
            <a:solidFill>
              <a:srgbClr val="0089D9"/>
            </a:solidFill>
          </p:grpSpPr>
          <p:sp>
            <p:nvSpPr>
              <p:cNvPr id="21" name="Freihandform 49">
                <a:extLst>
                  <a:ext uri="{FF2B5EF4-FFF2-40B4-BE49-F238E27FC236}">
                    <a16:creationId xmlns:a16="http://schemas.microsoft.com/office/drawing/2014/main" id="{03A4070E-9CEA-46C2-E911-0DA1CBA5D554}"/>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50">
                <a:extLst>
                  <a:ext uri="{FF2B5EF4-FFF2-40B4-BE49-F238E27FC236}">
                    <a16:creationId xmlns:a16="http://schemas.microsoft.com/office/drawing/2014/main" id="{3CD5251C-243E-8946-46B5-D2139D57BCDD}"/>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51">
                <a:extLst>
                  <a:ext uri="{FF2B5EF4-FFF2-40B4-BE49-F238E27FC236}">
                    <a16:creationId xmlns:a16="http://schemas.microsoft.com/office/drawing/2014/main" id="{543954C8-D579-2F8D-5E26-D09A8E36420D}"/>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52">
                <a:extLst>
                  <a:ext uri="{FF2B5EF4-FFF2-40B4-BE49-F238E27FC236}">
                    <a16:creationId xmlns:a16="http://schemas.microsoft.com/office/drawing/2014/main" id="{50E61461-994C-B51A-D8B5-466C08906147}"/>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53">
                <a:extLst>
                  <a:ext uri="{FF2B5EF4-FFF2-40B4-BE49-F238E27FC236}">
                    <a16:creationId xmlns:a16="http://schemas.microsoft.com/office/drawing/2014/main" id="{85C5435A-C034-3243-05B0-7BA914DB661C}"/>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E0E06D6A-6FB3-44B3-F1B3-93CE6102BFB0}"/>
                </a:ext>
              </a:extLst>
            </p:cNvPr>
            <p:cNvGrpSpPr/>
            <p:nvPr/>
          </p:nvGrpSpPr>
          <p:grpSpPr>
            <a:xfrm>
              <a:off x="11271949" y="6318203"/>
              <a:ext cx="548307" cy="52171"/>
              <a:chOff x="11271949" y="6318203"/>
              <a:chExt cx="548307" cy="52171"/>
            </a:xfrm>
            <a:solidFill>
              <a:srgbClr val="000000"/>
            </a:solidFill>
          </p:grpSpPr>
          <p:sp>
            <p:nvSpPr>
              <p:cNvPr id="8" name="Freihandform 37">
                <a:extLst>
                  <a:ext uri="{FF2B5EF4-FFF2-40B4-BE49-F238E27FC236}">
                    <a16:creationId xmlns:a16="http://schemas.microsoft.com/office/drawing/2014/main" id="{9AC15C69-7F0B-DE96-2AB7-21FF2B5633AF}"/>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38">
                <a:extLst>
                  <a:ext uri="{FF2B5EF4-FFF2-40B4-BE49-F238E27FC236}">
                    <a16:creationId xmlns:a16="http://schemas.microsoft.com/office/drawing/2014/main" id="{FF1B83D5-C425-6A97-C6C7-D1802747E159}"/>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39">
                <a:extLst>
                  <a:ext uri="{FF2B5EF4-FFF2-40B4-BE49-F238E27FC236}">
                    <a16:creationId xmlns:a16="http://schemas.microsoft.com/office/drawing/2014/main" id="{7DF2096A-414A-32B0-0AB6-5D16BA72CE82}"/>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40">
                <a:extLst>
                  <a:ext uri="{FF2B5EF4-FFF2-40B4-BE49-F238E27FC236}">
                    <a16:creationId xmlns:a16="http://schemas.microsoft.com/office/drawing/2014/main" id="{45B7C7A3-4DEE-BC1C-2CFE-7E83081548F3}"/>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41">
                <a:extLst>
                  <a:ext uri="{FF2B5EF4-FFF2-40B4-BE49-F238E27FC236}">
                    <a16:creationId xmlns:a16="http://schemas.microsoft.com/office/drawing/2014/main" id="{E9CCA0BA-A401-D643-5561-84F9978DFC98}"/>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42">
                <a:extLst>
                  <a:ext uri="{FF2B5EF4-FFF2-40B4-BE49-F238E27FC236}">
                    <a16:creationId xmlns:a16="http://schemas.microsoft.com/office/drawing/2014/main" id="{FDEEAA00-2EFD-4C0A-6063-092DF87C3FED}"/>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43">
                <a:extLst>
                  <a:ext uri="{FF2B5EF4-FFF2-40B4-BE49-F238E27FC236}">
                    <a16:creationId xmlns:a16="http://schemas.microsoft.com/office/drawing/2014/main" id="{C45842FC-5205-DB6F-9FFA-0924546A4F3A}"/>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44">
                <a:extLst>
                  <a:ext uri="{FF2B5EF4-FFF2-40B4-BE49-F238E27FC236}">
                    <a16:creationId xmlns:a16="http://schemas.microsoft.com/office/drawing/2014/main" id="{CAC0C5A4-B568-FFA8-420B-4DF6A0881676}"/>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45">
                <a:extLst>
                  <a:ext uri="{FF2B5EF4-FFF2-40B4-BE49-F238E27FC236}">
                    <a16:creationId xmlns:a16="http://schemas.microsoft.com/office/drawing/2014/main" id="{10910652-96B3-5D76-5EAD-ECB38105B5C3}"/>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46">
                <a:extLst>
                  <a:ext uri="{FF2B5EF4-FFF2-40B4-BE49-F238E27FC236}">
                    <a16:creationId xmlns:a16="http://schemas.microsoft.com/office/drawing/2014/main" id="{69C230DD-0D65-EE8C-DE46-9F54F9D597E9}"/>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47">
                <a:extLst>
                  <a:ext uri="{FF2B5EF4-FFF2-40B4-BE49-F238E27FC236}">
                    <a16:creationId xmlns:a16="http://schemas.microsoft.com/office/drawing/2014/main" id="{4CD4BEE9-C17F-D565-9333-C92199367121}"/>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48">
                <a:extLst>
                  <a:ext uri="{FF2B5EF4-FFF2-40B4-BE49-F238E27FC236}">
                    <a16:creationId xmlns:a16="http://schemas.microsoft.com/office/drawing/2014/main" id="{03D83B96-8FF5-758F-0FDD-EEA06A7370D0}"/>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F9886D50-73AA-C672-A542-2286494D7B40}"/>
              </a:ext>
            </a:extLst>
          </p:cNvPr>
          <p:cNvSpPr/>
          <p:nvPr userDrawn="1"/>
        </p:nvSpPr>
        <p:spPr>
          <a:xfrm>
            <a:off x="720725" y="1260475"/>
            <a:ext cx="539750"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p:txBody>
          <a:bodyPr/>
          <a:lstStyle>
            <a:lvl1pPr>
              <a:defRPr>
                <a:solidFill>
                  <a:schemeClr val="bg1"/>
                </a:solidFill>
              </a:defRPr>
            </a:lvl1pPr>
          </a:lstStyle>
          <a:p>
            <a:r>
              <a:rPr lang="de-DE" noProof="0"/>
              <a:t>Mastertitelformat bearbeiten</a:t>
            </a:r>
            <a:endParaRPr lang="de-DE"/>
          </a:p>
        </p:txBody>
      </p:sp>
      <p:sp>
        <p:nvSpPr>
          <p:cNvPr id="32" name="Bildplatzhalter 50"/>
          <p:cNvSpPr>
            <a:spLocks noGrp="1"/>
          </p:cNvSpPr>
          <p:nvPr>
            <p:ph type="pic" sz="quarter" idx="20"/>
          </p:nvPr>
        </p:nvSpPr>
        <p:spPr>
          <a:xfrm>
            <a:off x="720000" y="1630027"/>
            <a:ext cx="1627057" cy="1551397"/>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2"/>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9" name="Textplatzhalter 8"/>
          <p:cNvSpPr>
            <a:spLocks noGrp="1"/>
          </p:cNvSpPr>
          <p:nvPr>
            <p:ph type="body" sz="quarter" idx="23"/>
          </p:nvPr>
        </p:nvSpPr>
        <p:spPr>
          <a:xfrm>
            <a:off x="719999" y="3296189"/>
            <a:ext cx="5731539" cy="548830"/>
          </a:xfrm>
        </p:spPr>
        <p:txBody>
          <a:bodyPr/>
          <a:lstStyle>
            <a:lvl1pPr>
              <a:defRPr>
                <a:solidFill>
                  <a:schemeClr val="bg1"/>
                </a:solidFill>
              </a:defRPr>
            </a:lvl1pPr>
          </a:lstStyle>
          <a:p>
            <a:pPr lvl="0"/>
            <a:r>
              <a:rPr lang="de-DE"/>
              <a:t>Mastertextformat bearbeiten</a:t>
            </a:r>
          </a:p>
        </p:txBody>
      </p:sp>
      <p:sp>
        <p:nvSpPr>
          <p:cNvPr id="62" name="Textplatzhalter 8"/>
          <p:cNvSpPr>
            <a:spLocks noGrp="1"/>
          </p:cNvSpPr>
          <p:nvPr>
            <p:ph type="body" sz="quarter" idx="24"/>
          </p:nvPr>
        </p:nvSpPr>
        <p:spPr>
          <a:xfrm>
            <a:off x="720000" y="4288090"/>
            <a:ext cx="5731539" cy="1783558"/>
          </a:xfrm>
        </p:spPr>
        <p:txBody>
          <a:bodyPr/>
          <a:lstStyle>
            <a:lvl1pPr>
              <a:defRPr>
                <a:solidFill>
                  <a:schemeClr val="bg1"/>
                </a:solidFill>
              </a:defRPr>
            </a:lvl1pPr>
          </a:lstStyle>
          <a:p>
            <a:pPr lvl="0"/>
            <a:r>
              <a:rPr lang="de-DE"/>
              <a:t>Mastertextformat bearbeiten</a:t>
            </a:r>
          </a:p>
        </p:txBody>
      </p:sp>
      <p:sp>
        <p:nvSpPr>
          <p:cNvPr id="31" name="Foliennummernplatzhalter 5">
            <a:extLst>
              <a:ext uri="{FF2B5EF4-FFF2-40B4-BE49-F238E27FC236}">
                <a16:creationId xmlns:a16="http://schemas.microsoft.com/office/drawing/2014/main" id="{C757C610-A4C1-0E09-C38C-A0FE918BD4E3}"/>
              </a:ext>
            </a:extLst>
          </p:cNvPr>
          <p:cNvSpPr>
            <a:spLocks noGrp="1"/>
          </p:cNvSpPr>
          <p:nvPr>
            <p:ph type="sldNum" sz="quarter" idx="25"/>
          </p:nvPr>
        </p:nvSpPr>
        <p:spPr/>
        <p:txBody>
          <a:bodyPr/>
          <a:lstStyle>
            <a:lvl1pPr>
              <a:defRPr/>
            </a:lvl1pPr>
          </a:lstStyle>
          <a:p>
            <a:pPr>
              <a:defRPr/>
            </a:pPr>
            <a:fld id="{C9B7C3A4-DDFC-4F4E-AE99-9F52DDB939D4}" type="slidenum">
              <a:rPr lang="de-DE"/>
              <a:pPr>
                <a:defRPr/>
              </a:pPr>
              <a:t>‹Nr.›</a:t>
            </a:fld>
            <a:endParaRPr lang="de-DE"/>
          </a:p>
        </p:txBody>
      </p:sp>
    </p:spTree>
    <p:extLst>
      <p:ext uri="{BB962C8B-B14F-4D97-AF65-F5344CB8AC3E}">
        <p14:creationId xmlns:p14="http://schemas.microsoft.com/office/powerpoint/2010/main" val="1951960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99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Image_O-shape right grey">
    <p:spTree>
      <p:nvGrpSpPr>
        <p:cNvPr id="1" name=""/>
        <p:cNvGrpSpPr/>
        <p:nvPr/>
      </p:nvGrpSpPr>
      <p:grpSpPr>
        <a:xfrm>
          <a:off x="0" y="0"/>
          <a:ext cx="0" cy="0"/>
          <a:chOff x="0" y="0"/>
          <a:chExt cx="0" cy="0"/>
        </a:xfrm>
      </p:grpSpPr>
      <p:sp>
        <p:nvSpPr>
          <p:cNvPr id="3" name="Grafik 3">
            <a:extLst>
              <a:ext uri="{FF2B5EF4-FFF2-40B4-BE49-F238E27FC236}">
                <a16:creationId xmlns:a16="http://schemas.microsoft.com/office/drawing/2014/main" id="{E23347BA-B413-05A8-A3B5-AA72F4B443AC}"/>
              </a:ext>
            </a:extLst>
          </p:cNvPr>
          <p:cNvSpPr>
            <a:spLocks noChangeArrowheads="1"/>
          </p:cNvSpPr>
          <p:nvPr userDrawn="1"/>
        </p:nvSpPr>
        <p:spPr bwMode="auto">
          <a:xfrm>
            <a:off x="7602538" y="0"/>
            <a:ext cx="4591050" cy="6858000"/>
          </a:xfrm>
          <a:prstGeom prst="rect">
            <a:avLst/>
          </a:prstGeom>
          <a:solidFill>
            <a:schemeClr val="bg2"/>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a:p>
        </p:txBody>
      </p:sp>
      <p:grpSp>
        <p:nvGrpSpPr>
          <p:cNvPr id="4" name="Grafik 7">
            <a:extLst>
              <a:ext uri="{FF2B5EF4-FFF2-40B4-BE49-F238E27FC236}">
                <a16:creationId xmlns:a16="http://schemas.microsoft.com/office/drawing/2014/main" id="{6D6CC26D-303D-B8E1-D782-4D4CE78F5FAF}"/>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B319C9DC-2449-5B8F-7C04-A0AD0E289E56}"/>
                </a:ext>
              </a:extLst>
            </p:cNvPr>
            <p:cNvGrpSpPr/>
            <p:nvPr/>
          </p:nvGrpSpPr>
          <p:grpSpPr>
            <a:xfrm>
              <a:off x="11328532" y="6088146"/>
              <a:ext cx="492890" cy="179142"/>
              <a:chOff x="11328532" y="6088146"/>
              <a:chExt cx="492890" cy="179142"/>
            </a:xfrm>
            <a:grpFill/>
          </p:grpSpPr>
          <p:sp>
            <p:nvSpPr>
              <p:cNvPr id="25" name="Freihandform 33">
                <a:extLst>
                  <a:ext uri="{FF2B5EF4-FFF2-40B4-BE49-F238E27FC236}">
                    <a16:creationId xmlns:a16="http://schemas.microsoft.com/office/drawing/2014/main" id="{9D3E4EC4-5D37-705C-F90D-F1052D50668D}"/>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34">
                <a:extLst>
                  <a:ext uri="{FF2B5EF4-FFF2-40B4-BE49-F238E27FC236}">
                    <a16:creationId xmlns:a16="http://schemas.microsoft.com/office/drawing/2014/main" id="{B7E1BFAE-D30C-59D5-625B-5E02DC126C10}"/>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5">
                <a:extLst>
                  <a:ext uri="{FF2B5EF4-FFF2-40B4-BE49-F238E27FC236}">
                    <a16:creationId xmlns:a16="http://schemas.microsoft.com/office/drawing/2014/main" id="{97CEEBFA-D93C-E3DF-76AC-A8C74D4164D0}"/>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6">
                <a:extLst>
                  <a:ext uri="{FF2B5EF4-FFF2-40B4-BE49-F238E27FC236}">
                    <a16:creationId xmlns:a16="http://schemas.microsoft.com/office/drawing/2014/main" id="{445B3F56-92B8-02D3-97A2-641BFA4CF91D}"/>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41BD3B97-FE0F-2F1E-4FA8-9DD4F811B18A}"/>
                </a:ext>
              </a:extLst>
            </p:cNvPr>
            <p:cNvGrpSpPr/>
            <p:nvPr/>
          </p:nvGrpSpPr>
          <p:grpSpPr>
            <a:xfrm>
              <a:off x="10738800" y="6088775"/>
              <a:ext cx="594861" cy="177885"/>
              <a:chOff x="10738800" y="6088775"/>
              <a:chExt cx="594861" cy="177885"/>
            </a:xfrm>
            <a:grpFill/>
          </p:grpSpPr>
          <p:sp>
            <p:nvSpPr>
              <p:cNvPr id="20" name="Freihandform 28">
                <a:extLst>
                  <a:ext uri="{FF2B5EF4-FFF2-40B4-BE49-F238E27FC236}">
                    <a16:creationId xmlns:a16="http://schemas.microsoft.com/office/drawing/2014/main" id="{911F46A0-F570-21D1-49EC-72592438143C}"/>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9">
                <a:extLst>
                  <a:ext uri="{FF2B5EF4-FFF2-40B4-BE49-F238E27FC236}">
                    <a16:creationId xmlns:a16="http://schemas.microsoft.com/office/drawing/2014/main" id="{BBE3BDF8-D628-BC97-EB9A-2E9A430258B1}"/>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30">
                <a:extLst>
                  <a:ext uri="{FF2B5EF4-FFF2-40B4-BE49-F238E27FC236}">
                    <a16:creationId xmlns:a16="http://schemas.microsoft.com/office/drawing/2014/main" id="{6C00B8D2-7847-E725-2AC6-3F0DF93DA5E9}"/>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31">
                <a:extLst>
                  <a:ext uri="{FF2B5EF4-FFF2-40B4-BE49-F238E27FC236}">
                    <a16:creationId xmlns:a16="http://schemas.microsoft.com/office/drawing/2014/main" id="{AE222FEF-502A-4044-A194-6FC757757C90}"/>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32">
                <a:extLst>
                  <a:ext uri="{FF2B5EF4-FFF2-40B4-BE49-F238E27FC236}">
                    <a16:creationId xmlns:a16="http://schemas.microsoft.com/office/drawing/2014/main" id="{04DF48B7-EFE9-23BE-4A7C-3F8E2D634678}"/>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FF87C6CF-5D76-480D-2CCF-5437BA25388C}"/>
                </a:ext>
              </a:extLst>
            </p:cNvPr>
            <p:cNvGrpSpPr/>
            <p:nvPr/>
          </p:nvGrpSpPr>
          <p:grpSpPr>
            <a:xfrm>
              <a:off x="11271949" y="6318203"/>
              <a:ext cx="548307" cy="52171"/>
              <a:chOff x="11271949" y="6318203"/>
              <a:chExt cx="548307" cy="52171"/>
            </a:xfrm>
            <a:grpFill/>
          </p:grpSpPr>
          <p:sp>
            <p:nvSpPr>
              <p:cNvPr id="8" name="Freihandform 16">
                <a:extLst>
                  <a:ext uri="{FF2B5EF4-FFF2-40B4-BE49-F238E27FC236}">
                    <a16:creationId xmlns:a16="http://schemas.microsoft.com/office/drawing/2014/main" id="{B38401BF-6E70-EB7A-24A1-B3B3A908F8F3}"/>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7">
                <a:extLst>
                  <a:ext uri="{FF2B5EF4-FFF2-40B4-BE49-F238E27FC236}">
                    <a16:creationId xmlns:a16="http://schemas.microsoft.com/office/drawing/2014/main" id="{A37C8BA2-E4A2-BC16-71E7-DFB7AC310F0A}"/>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8">
                <a:extLst>
                  <a:ext uri="{FF2B5EF4-FFF2-40B4-BE49-F238E27FC236}">
                    <a16:creationId xmlns:a16="http://schemas.microsoft.com/office/drawing/2014/main" id="{F3FE0001-DC44-FF8B-1E47-F03C0B6D2DB5}"/>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9">
                <a:extLst>
                  <a:ext uri="{FF2B5EF4-FFF2-40B4-BE49-F238E27FC236}">
                    <a16:creationId xmlns:a16="http://schemas.microsoft.com/office/drawing/2014/main" id="{37565BE9-20AC-9FC1-3D26-DE086D998811}"/>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20">
                <a:extLst>
                  <a:ext uri="{FF2B5EF4-FFF2-40B4-BE49-F238E27FC236}">
                    <a16:creationId xmlns:a16="http://schemas.microsoft.com/office/drawing/2014/main" id="{CF9B9847-0F78-E69A-3852-A7E8F78C57D6}"/>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21">
                <a:extLst>
                  <a:ext uri="{FF2B5EF4-FFF2-40B4-BE49-F238E27FC236}">
                    <a16:creationId xmlns:a16="http://schemas.microsoft.com/office/drawing/2014/main" id="{B6FDDD1F-FD0F-9CEC-1316-C7C295C4BAAB}"/>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22">
                <a:extLst>
                  <a:ext uri="{FF2B5EF4-FFF2-40B4-BE49-F238E27FC236}">
                    <a16:creationId xmlns:a16="http://schemas.microsoft.com/office/drawing/2014/main" id="{595D9738-305A-BD9E-35F9-3C83177C59A9}"/>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23">
                <a:extLst>
                  <a:ext uri="{FF2B5EF4-FFF2-40B4-BE49-F238E27FC236}">
                    <a16:creationId xmlns:a16="http://schemas.microsoft.com/office/drawing/2014/main" id="{F73F794F-1C91-752E-31B3-ABE2465D1F1F}"/>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4">
                <a:extLst>
                  <a:ext uri="{FF2B5EF4-FFF2-40B4-BE49-F238E27FC236}">
                    <a16:creationId xmlns:a16="http://schemas.microsoft.com/office/drawing/2014/main" id="{B0F2BECA-9060-55AE-35B7-06AA57F94870}"/>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5">
                <a:extLst>
                  <a:ext uri="{FF2B5EF4-FFF2-40B4-BE49-F238E27FC236}">
                    <a16:creationId xmlns:a16="http://schemas.microsoft.com/office/drawing/2014/main" id="{04A053DC-D423-517B-D6AB-E36086D69766}"/>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6">
                <a:extLst>
                  <a:ext uri="{FF2B5EF4-FFF2-40B4-BE49-F238E27FC236}">
                    <a16:creationId xmlns:a16="http://schemas.microsoft.com/office/drawing/2014/main" id="{EA5429A7-D044-4F3F-08C6-F7E78D65AF3E}"/>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7">
                <a:extLst>
                  <a:ext uri="{FF2B5EF4-FFF2-40B4-BE49-F238E27FC236}">
                    <a16:creationId xmlns:a16="http://schemas.microsoft.com/office/drawing/2014/main" id="{BEE6FF61-348B-7AC0-71B2-CB4C2DF17A47}"/>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9" name="Bildplatzhalter 38"/>
          <p:cNvSpPr>
            <a:spLocks noGrp="1"/>
          </p:cNvSpPr>
          <p:nvPr>
            <p:ph type="pic" sz="quarter" idx="13"/>
          </p:nvPr>
        </p:nvSpPr>
        <p:spPr>
          <a:xfrm>
            <a:off x="0" y="0"/>
            <a:ext cx="10589103" cy="6858000"/>
          </a:xfrm>
          <a:custGeom>
            <a:avLst/>
            <a:gdLst>
              <a:gd name="connsiteX0" fmla="*/ 0 w 10589103"/>
              <a:gd name="connsiteY0" fmla="*/ 0 h 6858000"/>
              <a:gd name="connsiteX1" fmla="*/ 10589103 w 10589103"/>
              <a:gd name="connsiteY1" fmla="*/ 0 h 6858000"/>
              <a:gd name="connsiteX2" fmla="*/ 9559032 w 10589103"/>
              <a:gd name="connsiteY2" fmla="*/ 4507674 h 6858000"/>
              <a:gd name="connsiteX3" fmla="*/ 7788979 w 10589103"/>
              <a:gd name="connsiteY3" fmla="*/ 6798895 h 6858000"/>
              <a:gd name="connsiteX4" fmla="*/ 7605139 w 10589103"/>
              <a:gd name="connsiteY4" fmla="*/ 6858000 h 6858000"/>
              <a:gd name="connsiteX5" fmla="*/ 0 w 105891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9103" h="6858000">
                <a:moveTo>
                  <a:pt x="0" y="0"/>
                </a:moveTo>
                <a:lnTo>
                  <a:pt x="10589103" y="0"/>
                </a:lnTo>
                <a:lnTo>
                  <a:pt x="9559032" y="4507674"/>
                </a:lnTo>
                <a:cubicBezTo>
                  <a:pt x="9280398" y="5713896"/>
                  <a:pt x="8697008" y="6471357"/>
                  <a:pt x="7788979" y="6798895"/>
                </a:cubicBezTo>
                <a:lnTo>
                  <a:pt x="7605139" y="6858000"/>
                </a:lnTo>
                <a:lnTo>
                  <a:pt x="0" y="6858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2" name="Titel 1"/>
          <p:cNvSpPr>
            <a:spLocks noGrp="1"/>
          </p:cNvSpPr>
          <p:nvPr>
            <p:ph type="title"/>
          </p:nvPr>
        </p:nvSpPr>
        <p:spPr>
          <a:xfrm>
            <a:off x="432000" y="3627120"/>
            <a:ext cx="10515600" cy="1838868"/>
          </a:xfrm>
        </p:spPr>
        <p:txBody>
          <a:bodyPr anchor="b"/>
          <a:lstStyle>
            <a:lvl1pPr>
              <a:lnSpc>
                <a:spcPts val="5000"/>
              </a:lnSpc>
              <a:defRPr sz="4200">
                <a:solidFill>
                  <a:schemeClr val="bg1"/>
                </a:solidFill>
              </a:defRPr>
            </a:lvl1pPr>
          </a:lstStyle>
          <a:p>
            <a:r>
              <a:rPr lang="de-DE" noProof="0"/>
              <a:t>Mastertitelformat bearbeiten</a:t>
            </a:r>
            <a:endParaRPr lang="en-GB" noProof="0"/>
          </a:p>
        </p:txBody>
      </p:sp>
      <p:sp>
        <p:nvSpPr>
          <p:cNvPr id="41" name="Textplatzhalter 4"/>
          <p:cNvSpPr>
            <a:spLocks noGrp="1"/>
          </p:cNvSpPr>
          <p:nvPr>
            <p:ph type="body" sz="quarter" idx="10"/>
          </p:nvPr>
        </p:nvSpPr>
        <p:spPr>
          <a:xfrm>
            <a:off x="432000" y="579600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29" name="Foliennummernplatzhalter 5">
            <a:extLst>
              <a:ext uri="{FF2B5EF4-FFF2-40B4-BE49-F238E27FC236}">
                <a16:creationId xmlns:a16="http://schemas.microsoft.com/office/drawing/2014/main" id="{66AE83BA-D8E7-D5D8-68B7-D3F8A61FF57C}"/>
              </a:ext>
            </a:extLst>
          </p:cNvPr>
          <p:cNvSpPr>
            <a:spLocks noGrp="1"/>
          </p:cNvSpPr>
          <p:nvPr>
            <p:ph type="sldNum" sz="quarter" idx="14"/>
          </p:nvPr>
        </p:nvSpPr>
        <p:spPr/>
        <p:txBody>
          <a:bodyPr/>
          <a:lstStyle>
            <a:lvl1pPr>
              <a:defRPr>
                <a:solidFill>
                  <a:schemeClr val="bg1"/>
                </a:solidFill>
              </a:defRPr>
            </a:lvl1pPr>
          </a:lstStyle>
          <a:p>
            <a:pPr>
              <a:defRPr/>
            </a:pPr>
            <a:fld id="{0415BBBB-FD0B-4816-88AE-5DAE33A161BA}" type="slidenum">
              <a:rPr lang="de-DE"/>
              <a:pPr>
                <a:defRPr/>
              </a:pPr>
              <a:t>‹Nr.›</a:t>
            </a:fld>
            <a:endParaRPr lang="de-DE"/>
          </a:p>
        </p:txBody>
      </p:sp>
    </p:spTree>
    <p:extLst>
      <p:ext uri="{BB962C8B-B14F-4D97-AF65-F5344CB8AC3E}">
        <p14:creationId xmlns:p14="http://schemas.microsoft.com/office/powerpoint/2010/main" val="2355064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Image_O-shape left grey">
    <p:spTree>
      <p:nvGrpSpPr>
        <p:cNvPr id="1" name=""/>
        <p:cNvGrpSpPr/>
        <p:nvPr/>
      </p:nvGrpSpPr>
      <p:grpSpPr>
        <a:xfrm>
          <a:off x="0" y="0"/>
          <a:ext cx="0" cy="0"/>
          <a:chOff x="0" y="0"/>
          <a:chExt cx="0" cy="0"/>
        </a:xfrm>
      </p:grpSpPr>
      <p:sp>
        <p:nvSpPr>
          <p:cNvPr id="3" name="Freihandform 8">
            <a:extLst>
              <a:ext uri="{FF2B5EF4-FFF2-40B4-BE49-F238E27FC236}">
                <a16:creationId xmlns:a16="http://schemas.microsoft.com/office/drawing/2014/main" id="{A543820A-4144-3076-8462-7963A8B10557}"/>
              </a:ext>
            </a:extLst>
          </p:cNvPr>
          <p:cNvSpPr/>
          <p:nvPr userDrawn="1"/>
        </p:nvSpPr>
        <p:spPr>
          <a:xfrm>
            <a:off x="0" y="0"/>
            <a:ext cx="4589463" cy="6858000"/>
          </a:xfrm>
          <a:custGeom>
            <a:avLst/>
            <a:gdLst>
              <a:gd name="connsiteX0" fmla="*/ 0 w 4590232"/>
              <a:gd name="connsiteY0" fmla="*/ 0 h 6858675"/>
              <a:gd name="connsiteX1" fmla="*/ 4590232 w 4590232"/>
              <a:gd name="connsiteY1" fmla="*/ 0 h 6858675"/>
              <a:gd name="connsiteX2" fmla="*/ 2634239 w 4590232"/>
              <a:gd name="connsiteY2" fmla="*/ 2351001 h 6858675"/>
              <a:gd name="connsiteX3" fmla="*/ 1604168 w 4590232"/>
              <a:gd name="connsiteY3" fmla="*/ 6858675 h 6858675"/>
              <a:gd name="connsiteX4" fmla="*/ 0 w 4590232"/>
              <a:gd name="connsiteY4" fmla="*/ 6858675 h 685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6858675">
                <a:moveTo>
                  <a:pt x="0" y="0"/>
                </a:moveTo>
                <a:lnTo>
                  <a:pt x="4590232" y="0"/>
                </a:lnTo>
                <a:cubicBezTo>
                  <a:pt x="3575403" y="288318"/>
                  <a:pt x="2931449" y="1064364"/>
                  <a:pt x="2634239" y="2351001"/>
                </a:cubicBezTo>
                <a:lnTo>
                  <a:pt x="1604168" y="6858675"/>
                </a:lnTo>
                <a:lnTo>
                  <a:pt x="0" y="68586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CH"/>
          </a:p>
        </p:txBody>
      </p:sp>
      <p:sp>
        <p:nvSpPr>
          <p:cNvPr id="10" name="Bildplatzhalter 9"/>
          <p:cNvSpPr>
            <a:spLocks noGrp="1"/>
          </p:cNvSpPr>
          <p:nvPr>
            <p:ph type="pic" sz="quarter" idx="16"/>
          </p:nvPr>
        </p:nvSpPr>
        <p:spPr>
          <a:xfrm>
            <a:off x="1596548" y="0"/>
            <a:ext cx="10587832" cy="6858000"/>
          </a:xfrm>
          <a:custGeom>
            <a:avLst/>
            <a:gdLst>
              <a:gd name="connsiteX0" fmla="*/ 2983965 w 10587832"/>
              <a:gd name="connsiteY0" fmla="*/ 0 h 6858000"/>
              <a:gd name="connsiteX1" fmla="*/ 10587832 w 10587832"/>
              <a:gd name="connsiteY1" fmla="*/ 0 h 6858000"/>
              <a:gd name="connsiteX2" fmla="*/ 10587832 w 10587832"/>
              <a:gd name="connsiteY2" fmla="*/ 6858000 h 6858000"/>
              <a:gd name="connsiteX3" fmla="*/ 0 w 10587832"/>
              <a:gd name="connsiteY3" fmla="*/ 6858000 h 6858000"/>
              <a:gd name="connsiteX4" fmla="*/ 1030071 w 10587832"/>
              <a:gd name="connsiteY4" fmla="*/ 2350326 h 6858000"/>
              <a:gd name="connsiteX5" fmla="*/ 2800124 w 10587832"/>
              <a:gd name="connsiteY5" fmla="*/ 591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7832" h="6858000">
                <a:moveTo>
                  <a:pt x="2983965" y="0"/>
                </a:moveTo>
                <a:lnTo>
                  <a:pt x="10587832" y="0"/>
                </a:lnTo>
                <a:lnTo>
                  <a:pt x="10587832" y="6858000"/>
                </a:lnTo>
                <a:lnTo>
                  <a:pt x="0" y="6858000"/>
                </a:lnTo>
                <a:lnTo>
                  <a:pt x="1030071" y="2350326"/>
                </a:lnTo>
                <a:cubicBezTo>
                  <a:pt x="1308706" y="1144104"/>
                  <a:pt x="1892095" y="386643"/>
                  <a:pt x="2800124" y="59106"/>
                </a:cubicBezTo>
                <a:close/>
              </a:path>
            </a:pathLst>
          </a:custGeom>
          <a:solidFill>
            <a:schemeClr val="bg1">
              <a:lumMod val="95000"/>
            </a:schemeClr>
          </a:solidFill>
        </p:spPr>
        <p:txBody>
          <a:bodyPr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8" name="Textplatzhalter 4"/>
          <p:cNvSpPr>
            <a:spLocks noGrp="1"/>
          </p:cNvSpPr>
          <p:nvPr>
            <p:ph type="body" sz="quarter" idx="10"/>
          </p:nvPr>
        </p:nvSpPr>
        <p:spPr>
          <a:xfrm>
            <a:off x="11115717" y="579600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8" name="Textplatzhalter 4"/>
          <p:cNvSpPr>
            <a:spLocks noGrp="1"/>
          </p:cNvSpPr>
          <p:nvPr>
            <p:ph type="body" sz="quarter" idx="15"/>
          </p:nvPr>
        </p:nvSpPr>
        <p:spPr>
          <a:xfrm>
            <a:off x="432000" y="359067"/>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2" name="Titel 1"/>
          <p:cNvSpPr>
            <a:spLocks noGrp="1"/>
          </p:cNvSpPr>
          <p:nvPr>
            <p:ph type="title"/>
          </p:nvPr>
        </p:nvSpPr>
        <p:spPr>
          <a:xfrm>
            <a:off x="1318397" y="3596640"/>
            <a:ext cx="10515600" cy="1869348"/>
          </a:xfrm>
        </p:spPr>
        <p:txBody>
          <a:bodyPr anchor="b"/>
          <a:lstStyle>
            <a:lvl1pPr algn="r">
              <a:lnSpc>
                <a:spcPts val="5000"/>
              </a:lnSpc>
              <a:defRPr sz="4200">
                <a:solidFill>
                  <a:schemeClr val="bg1"/>
                </a:solidFill>
              </a:defRPr>
            </a:lvl1pPr>
          </a:lstStyle>
          <a:p>
            <a:r>
              <a:rPr lang="de-DE" noProof="0"/>
              <a:t>Mastertitelformat bearbeiten</a:t>
            </a:r>
            <a:endParaRPr lang="en-GB" noProof="0"/>
          </a:p>
        </p:txBody>
      </p:sp>
      <p:sp>
        <p:nvSpPr>
          <p:cNvPr id="4" name="Foliennummernplatzhalter 5">
            <a:extLst>
              <a:ext uri="{FF2B5EF4-FFF2-40B4-BE49-F238E27FC236}">
                <a16:creationId xmlns:a16="http://schemas.microsoft.com/office/drawing/2014/main" id="{E4353B49-E415-DCAF-479A-FA2A0890FEBC}"/>
              </a:ext>
            </a:extLst>
          </p:cNvPr>
          <p:cNvSpPr>
            <a:spLocks noGrp="1"/>
          </p:cNvSpPr>
          <p:nvPr>
            <p:ph type="sldNum" sz="quarter" idx="17"/>
          </p:nvPr>
        </p:nvSpPr>
        <p:spPr/>
        <p:txBody>
          <a:bodyPr/>
          <a:lstStyle>
            <a:lvl1pPr>
              <a:defRPr>
                <a:solidFill>
                  <a:schemeClr val="bg1"/>
                </a:solidFill>
              </a:defRPr>
            </a:lvl1pPr>
          </a:lstStyle>
          <a:p>
            <a:pPr>
              <a:defRPr/>
            </a:pPr>
            <a:fld id="{DD706550-4990-4C13-9B06-06B14E8AC553}" type="slidenum">
              <a:rPr lang="de-DE"/>
              <a:pPr>
                <a:defRPr/>
              </a:pPr>
              <a:t>‹Nr.›</a:t>
            </a:fld>
            <a:endParaRPr lang="de-DE"/>
          </a:p>
        </p:txBody>
      </p:sp>
    </p:spTree>
    <p:extLst>
      <p:ext uri="{BB962C8B-B14F-4D97-AF65-F5344CB8AC3E}">
        <p14:creationId xmlns:p14="http://schemas.microsoft.com/office/powerpoint/2010/main" val="405034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Image_O-shape left">
    <p:spTree>
      <p:nvGrpSpPr>
        <p:cNvPr id="1" name=""/>
        <p:cNvGrpSpPr/>
        <p:nvPr/>
      </p:nvGrpSpPr>
      <p:grpSpPr>
        <a:xfrm>
          <a:off x="0" y="0"/>
          <a:ext cx="0" cy="0"/>
          <a:chOff x="0" y="0"/>
          <a:chExt cx="0" cy="0"/>
        </a:xfrm>
      </p:grpSpPr>
      <p:sp>
        <p:nvSpPr>
          <p:cNvPr id="39" name="Bildplatzhalter 38"/>
          <p:cNvSpPr>
            <a:spLocks noGrp="1"/>
          </p:cNvSpPr>
          <p:nvPr>
            <p:ph type="pic" sz="quarter" idx="13"/>
          </p:nvPr>
        </p:nvSpPr>
        <p:spPr>
          <a:xfrm>
            <a:off x="0" y="0"/>
            <a:ext cx="12192000" cy="685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42" name="Bildplatzhalter 41"/>
          <p:cNvSpPr>
            <a:spLocks noGrp="1"/>
          </p:cNvSpPr>
          <p:nvPr>
            <p:ph type="pic" sz="quarter" idx="14"/>
          </p:nvPr>
        </p:nvSpPr>
        <p:spPr>
          <a:xfrm rot="10800000">
            <a:off x="0" y="-675"/>
            <a:ext cx="4590232" cy="6858675"/>
          </a:xfrm>
          <a:custGeom>
            <a:avLst/>
            <a:gdLst>
              <a:gd name="connsiteX0" fmla="*/ 2986064 w 4590232"/>
              <a:gd name="connsiteY0" fmla="*/ 0 h 6858675"/>
              <a:gd name="connsiteX1" fmla="*/ 4590232 w 4590232"/>
              <a:gd name="connsiteY1" fmla="*/ 0 h 6858675"/>
              <a:gd name="connsiteX2" fmla="*/ 4590232 w 4590232"/>
              <a:gd name="connsiteY2" fmla="*/ 6858675 h 6858675"/>
              <a:gd name="connsiteX3" fmla="*/ 0 w 4590232"/>
              <a:gd name="connsiteY3" fmla="*/ 6858675 h 6858675"/>
              <a:gd name="connsiteX4" fmla="*/ 1955993 w 4590232"/>
              <a:gd name="connsiteY4" fmla="*/ 4507674 h 685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6858675">
                <a:moveTo>
                  <a:pt x="2986064" y="0"/>
                </a:moveTo>
                <a:lnTo>
                  <a:pt x="4590232" y="0"/>
                </a:lnTo>
                <a:lnTo>
                  <a:pt x="4590232" y="6858675"/>
                </a:lnTo>
                <a:lnTo>
                  <a:pt x="0" y="6858675"/>
                </a:lnTo>
                <a:cubicBezTo>
                  <a:pt x="1014829" y="6570357"/>
                  <a:pt x="1658783" y="5794311"/>
                  <a:pt x="1955993" y="4507674"/>
                </a:cubicBezTo>
                <a:close/>
              </a:path>
            </a:pathLst>
          </a:custGeom>
          <a:solidFill>
            <a:schemeClr val="bg1">
              <a:alpha val="40000"/>
            </a:schemeClr>
          </a:solidFill>
        </p:spPr>
        <p:txBody>
          <a:bodyPr rIns="72000" bIns="72000" rtlCol="0" anchor="b">
            <a:noAutofit/>
          </a:bodyPr>
          <a:lstStyle>
            <a:lvl1pPr algn="r">
              <a:defRPr sz="100">
                <a:solidFill>
                  <a:schemeClr val="bg1"/>
                </a:solidFill>
              </a:defRPr>
            </a:lvl1pPr>
          </a:lstStyle>
          <a:p>
            <a:pPr lvl="0"/>
            <a:r>
              <a:rPr lang="de-DE" noProof="0"/>
              <a:t>Bild durch Klicken auf Symbol hinzufügen</a:t>
            </a:r>
            <a:endParaRPr lang="en-GB" noProof="0"/>
          </a:p>
        </p:txBody>
      </p:sp>
      <p:sp>
        <p:nvSpPr>
          <p:cNvPr id="2" name="Titel 1"/>
          <p:cNvSpPr>
            <a:spLocks noGrp="1"/>
          </p:cNvSpPr>
          <p:nvPr>
            <p:ph type="title"/>
          </p:nvPr>
        </p:nvSpPr>
        <p:spPr>
          <a:xfrm>
            <a:off x="1318397" y="3596640"/>
            <a:ext cx="10515600" cy="1869348"/>
          </a:xfrm>
        </p:spPr>
        <p:txBody>
          <a:bodyPr anchor="b"/>
          <a:lstStyle>
            <a:lvl1pPr algn="r">
              <a:lnSpc>
                <a:spcPts val="5000"/>
              </a:lnSpc>
              <a:defRPr sz="4200">
                <a:solidFill>
                  <a:schemeClr val="bg1"/>
                </a:solidFill>
              </a:defRPr>
            </a:lvl1pPr>
          </a:lstStyle>
          <a:p>
            <a:r>
              <a:rPr lang="de-DE" noProof="0"/>
              <a:t>Mastertitelformat bearbeiten</a:t>
            </a:r>
            <a:endParaRPr lang="en-GB" noProof="0"/>
          </a:p>
        </p:txBody>
      </p:sp>
      <p:sp>
        <p:nvSpPr>
          <p:cNvPr id="38" name="Textplatzhalter 4"/>
          <p:cNvSpPr>
            <a:spLocks noGrp="1"/>
          </p:cNvSpPr>
          <p:nvPr>
            <p:ph type="body" sz="quarter" idx="10"/>
          </p:nvPr>
        </p:nvSpPr>
        <p:spPr>
          <a:xfrm>
            <a:off x="11115717" y="579600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8" name="Textplatzhalter 4"/>
          <p:cNvSpPr>
            <a:spLocks noGrp="1"/>
          </p:cNvSpPr>
          <p:nvPr>
            <p:ph type="body" sz="quarter" idx="15"/>
          </p:nvPr>
        </p:nvSpPr>
        <p:spPr>
          <a:xfrm>
            <a:off x="432000" y="359067"/>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3" name="Foliennummernplatzhalter 5">
            <a:extLst>
              <a:ext uri="{FF2B5EF4-FFF2-40B4-BE49-F238E27FC236}">
                <a16:creationId xmlns:a16="http://schemas.microsoft.com/office/drawing/2014/main" id="{A07198F8-5DA5-C82C-FB90-5704EBD22C73}"/>
              </a:ext>
            </a:extLst>
          </p:cNvPr>
          <p:cNvSpPr>
            <a:spLocks noGrp="1"/>
          </p:cNvSpPr>
          <p:nvPr>
            <p:ph type="sldNum" sz="quarter" idx="16"/>
          </p:nvPr>
        </p:nvSpPr>
        <p:spPr/>
        <p:txBody>
          <a:bodyPr/>
          <a:lstStyle>
            <a:lvl1pPr>
              <a:defRPr>
                <a:solidFill>
                  <a:schemeClr val="bg1"/>
                </a:solidFill>
              </a:defRPr>
            </a:lvl1pPr>
          </a:lstStyle>
          <a:p>
            <a:pPr>
              <a:defRPr/>
            </a:pPr>
            <a:fld id="{609091F3-C4B9-45AC-999C-A7B0BA8E3639}" type="slidenum">
              <a:rPr lang="de-DE"/>
              <a:pPr>
                <a:defRPr/>
              </a:pPr>
              <a:t>‹Nr.›</a:t>
            </a:fld>
            <a:endParaRPr lang="de-DE"/>
          </a:p>
        </p:txBody>
      </p:sp>
    </p:spTree>
    <p:extLst>
      <p:ext uri="{BB962C8B-B14F-4D97-AF65-F5344CB8AC3E}">
        <p14:creationId xmlns:p14="http://schemas.microsoft.com/office/powerpoint/2010/main" val="1505380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Text only - grey">
    <p:bg>
      <p:bgPr>
        <a:solidFill>
          <a:schemeClr val="bg2"/>
        </a:solidFill>
        <a:effectLst/>
      </p:bgPr>
    </p:bg>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BD487435-9A62-7B11-3A8B-DD9EFC90D796}"/>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2AD36D49-AF0A-1799-E200-71DFB428FD8A}"/>
              </a:ext>
            </a:extLst>
          </p:cNvPr>
          <p:cNvGrpSpPr>
            <a:grpSpLocks noChangeAspect="1"/>
          </p:cNvGrpSpPr>
          <p:nvPr userDrawn="1"/>
        </p:nvGrpSpPr>
        <p:grpSpPr bwMode="auto">
          <a:xfrm>
            <a:off x="10736263" y="6211888"/>
            <a:ext cx="1082675" cy="282575"/>
            <a:chOff x="10738800" y="6088146"/>
            <a:chExt cx="1082623" cy="282228"/>
          </a:xfrm>
        </p:grpSpPr>
        <p:grpSp>
          <p:nvGrpSpPr>
            <p:cNvPr id="6" name="Grafik 7">
              <a:extLst>
                <a:ext uri="{FF2B5EF4-FFF2-40B4-BE49-F238E27FC236}">
                  <a16:creationId xmlns:a16="http://schemas.microsoft.com/office/drawing/2014/main" id="{0DE620EF-3CC9-617C-E51F-CDFA0A4CF7A5}"/>
                </a:ext>
              </a:extLst>
            </p:cNvPr>
            <p:cNvGrpSpPr/>
            <p:nvPr/>
          </p:nvGrpSpPr>
          <p:grpSpPr>
            <a:xfrm>
              <a:off x="11328532" y="6088146"/>
              <a:ext cx="492890" cy="179142"/>
              <a:chOff x="11328532" y="6088146"/>
              <a:chExt cx="492890" cy="179142"/>
            </a:xfrm>
            <a:solidFill>
              <a:srgbClr val="000000"/>
            </a:solidFill>
          </p:grpSpPr>
          <p:sp>
            <p:nvSpPr>
              <p:cNvPr id="26" name="Freihandform 54">
                <a:extLst>
                  <a:ext uri="{FF2B5EF4-FFF2-40B4-BE49-F238E27FC236}">
                    <a16:creationId xmlns:a16="http://schemas.microsoft.com/office/drawing/2014/main" id="{8FF99030-42A7-F89B-256C-60FF484607C2}"/>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55">
                <a:extLst>
                  <a:ext uri="{FF2B5EF4-FFF2-40B4-BE49-F238E27FC236}">
                    <a16:creationId xmlns:a16="http://schemas.microsoft.com/office/drawing/2014/main" id="{4AF520BC-DFA7-928F-F0A7-2193238BF0E7}"/>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56">
                <a:extLst>
                  <a:ext uri="{FF2B5EF4-FFF2-40B4-BE49-F238E27FC236}">
                    <a16:creationId xmlns:a16="http://schemas.microsoft.com/office/drawing/2014/main" id="{84282963-BBCD-FF04-44B2-FEEB58BB53DC}"/>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57">
                <a:extLst>
                  <a:ext uri="{FF2B5EF4-FFF2-40B4-BE49-F238E27FC236}">
                    <a16:creationId xmlns:a16="http://schemas.microsoft.com/office/drawing/2014/main" id="{3CA5F2E2-0501-73D0-089D-F5DFFF823C7C}"/>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52118C37-770B-3281-9BF9-F0BB8FEA7EF5}"/>
                </a:ext>
              </a:extLst>
            </p:cNvPr>
            <p:cNvGrpSpPr/>
            <p:nvPr/>
          </p:nvGrpSpPr>
          <p:grpSpPr>
            <a:xfrm>
              <a:off x="10738800" y="6088775"/>
              <a:ext cx="594861" cy="177885"/>
              <a:chOff x="10738800" y="6088775"/>
              <a:chExt cx="594861" cy="177885"/>
            </a:xfrm>
            <a:solidFill>
              <a:srgbClr val="0089D9"/>
            </a:solidFill>
          </p:grpSpPr>
          <p:sp>
            <p:nvSpPr>
              <p:cNvPr id="21" name="Freihandform 49">
                <a:extLst>
                  <a:ext uri="{FF2B5EF4-FFF2-40B4-BE49-F238E27FC236}">
                    <a16:creationId xmlns:a16="http://schemas.microsoft.com/office/drawing/2014/main" id="{56682BE4-C6D7-9324-6000-F51CA6B45B21}"/>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50">
                <a:extLst>
                  <a:ext uri="{FF2B5EF4-FFF2-40B4-BE49-F238E27FC236}">
                    <a16:creationId xmlns:a16="http://schemas.microsoft.com/office/drawing/2014/main" id="{AAE73744-DC2B-A75A-BB87-50B85E8692D5}"/>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51">
                <a:extLst>
                  <a:ext uri="{FF2B5EF4-FFF2-40B4-BE49-F238E27FC236}">
                    <a16:creationId xmlns:a16="http://schemas.microsoft.com/office/drawing/2014/main" id="{4E71D187-EE0F-F799-65EA-C5C4863125A6}"/>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52">
                <a:extLst>
                  <a:ext uri="{FF2B5EF4-FFF2-40B4-BE49-F238E27FC236}">
                    <a16:creationId xmlns:a16="http://schemas.microsoft.com/office/drawing/2014/main" id="{C3013F2F-6E88-2A5B-3F57-B04F80D5C5B9}"/>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53">
                <a:extLst>
                  <a:ext uri="{FF2B5EF4-FFF2-40B4-BE49-F238E27FC236}">
                    <a16:creationId xmlns:a16="http://schemas.microsoft.com/office/drawing/2014/main" id="{844B5164-68FB-F7B0-0050-3910992BBCCD}"/>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1128285F-0A63-0FD7-A6EB-0E62D82A246C}"/>
                </a:ext>
              </a:extLst>
            </p:cNvPr>
            <p:cNvGrpSpPr/>
            <p:nvPr/>
          </p:nvGrpSpPr>
          <p:grpSpPr>
            <a:xfrm>
              <a:off x="11271949" y="6318203"/>
              <a:ext cx="548307" cy="52171"/>
              <a:chOff x="11271949" y="6318203"/>
              <a:chExt cx="548307" cy="52171"/>
            </a:xfrm>
            <a:solidFill>
              <a:srgbClr val="000000"/>
            </a:solidFill>
          </p:grpSpPr>
          <p:sp>
            <p:nvSpPr>
              <p:cNvPr id="9" name="Freihandform 37">
                <a:extLst>
                  <a:ext uri="{FF2B5EF4-FFF2-40B4-BE49-F238E27FC236}">
                    <a16:creationId xmlns:a16="http://schemas.microsoft.com/office/drawing/2014/main" id="{264BB239-48A7-2D51-B043-113451AF0B33}"/>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38">
                <a:extLst>
                  <a:ext uri="{FF2B5EF4-FFF2-40B4-BE49-F238E27FC236}">
                    <a16:creationId xmlns:a16="http://schemas.microsoft.com/office/drawing/2014/main" id="{6E39DEA9-2F0A-BE3B-66EF-C8E8DB55D02B}"/>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39">
                <a:extLst>
                  <a:ext uri="{FF2B5EF4-FFF2-40B4-BE49-F238E27FC236}">
                    <a16:creationId xmlns:a16="http://schemas.microsoft.com/office/drawing/2014/main" id="{23D074E6-BF8D-C8CC-7176-C04B896F5398}"/>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40">
                <a:extLst>
                  <a:ext uri="{FF2B5EF4-FFF2-40B4-BE49-F238E27FC236}">
                    <a16:creationId xmlns:a16="http://schemas.microsoft.com/office/drawing/2014/main" id="{3447E440-9FA2-E434-2B19-213EB8C2A8BF}"/>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41">
                <a:extLst>
                  <a:ext uri="{FF2B5EF4-FFF2-40B4-BE49-F238E27FC236}">
                    <a16:creationId xmlns:a16="http://schemas.microsoft.com/office/drawing/2014/main" id="{35D84D1C-B4B4-2D07-1C7D-4DDDF263C443}"/>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42">
                <a:extLst>
                  <a:ext uri="{FF2B5EF4-FFF2-40B4-BE49-F238E27FC236}">
                    <a16:creationId xmlns:a16="http://schemas.microsoft.com/office/drawing/2014/main" id="{E33CA668-38C6-1576-9CEA-F31F2CAF8F65}"/>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43">
                <a:extLst>
                  <a:ext uri="{FF2B5EF4-FFF2-40B4-BE49-F238E27FC236}">
                    <a16:creationId xmlns:a16="http://schemas.microsoft.com/office/drawing/2014/main" id="{8A7F0525-D0D3-F99E-C808-A68BC1E4D17F}"/>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44">
                <a:extLst>
                  <a:ext uri="{FF2B5EF4-FFF2-40B4-BE49-F238E27FC236}">
                    <a16:creationId xmlns:a16="http://schemas.microsoft.com/office/drawing/2014/main" id="{C497617B-D580-80F6-BFC0-3B1127530417}"/>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45">
                <a:extLst>
                  <a:ext uri="{FF2B5EF4-FFF2-40B4-BE49-F238E27FC236}">
                    <a16:creationId xmlns:a16="http://schemas.microsoft.com/office/drawing/2014/main" id="{EDE91CF3-752B-9212-7A2F-3D6D6D830BCA}"/>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46">
                <a:extLst>
                  <a:ext uri="{FF2B5EF4-FFF2-40B4-BE49-F238E27FC236}">
                    <a16:creationId xmlns:a16="http://schemas.microsoft.com/office/drawing/2014/main" id="{62748E8F-C735-B44F-814A-A66A02465F95}"/>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47">
                <a:extLst>
                  <a:ext uri="{FF2B5EF4-FFF2-40B4-BE49-F238E27FC236}">
                    <a16:creationId xmlns:a16="http://schemas.microsoft.com/office/drawing/2014/main" id="{5DCACEF9-8972-FE4C-3FA9-16A8FE628CC5}"/>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48">
                <a:extLst>
                  <a:ext uri="{FF2B5EF4-FFF2-40B4-BE49-F238E27FC236}">
                    <a16:creationId xmlns:a16="http://schemas.microsoft.com/office/drawing/2014/main" id="{B899A401-32A1-CB06-C9BB-F2E7DB79686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A0A84CD8-D836-57BE-A25F-DD375B417252}"/>
              </a:ext>
            </a:extLst>
          </p:cNvPr>
          <p:cNvSpPr/>
          <p:nvPr userDrawn="1"/>
        </p:nvSpPr>
        <p:spPr>
          <a:xfrm>
            <a:off x="431800" y="3786188"/>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ctrTitle"/>
          </p:nvPr>
        </p:nvSpPr>
        <p:spPr>
          <a:xfrm>
            <a:off x="432000" y="1776248"/>
            <a:ext cx="9360000" cy="1800000"/>
          </a:xfrm>
        </p:spPr>
        <p:txBody>
          <a:bodyPr anchor="b"/>
          <a:lstStyle>
            <a:lvl1pPr algn="l">
              <a:lnSpc>
                <a:spcPts val="5000"/>
              </a:lnSpc>
              <a:defRPr sz="4200">
                <a:solidFill>
                  <a:schemeClr val="bg1"/>
                </a:solidFill>
              </a:defRPr>
            </a:lvl1pPr>
          </a:lstStyle>
          <a:p>
            <a:r>
              <a:rPr lang="de-DE" noProof="0"/>
              <a:t>Mastertitelformat bearbeiten</a:t>
            </a:r>
            <a:endParaRPr lang="en-GB" noProof="0"/>
          </a:p>
        </p:txBody>
      </p:sp>
      <p:sp>
        <p:nvSpPr>
          <p:cNvPr id="3" name="Untertitel 2"/>
          <p:cNvSpPr>
            <a:spLocks noGrp="1"/>
          </p:cNvSpPr>
          <p:nvPr>
            <p:ph type="subTitle" idx="1"/>
          </p:nvPr>
        </p:nvSpPr>
        <p:spPr>
          <a:xfrm>
            <a:off x="432000" y="5139179"/>
            <a:ext cx="9360000" cy="694064"/>
          </a:xfrm>
        </p:spPr>
        <p:txBody>
          <a:bodyPr/>
          <a:lstStyle>
            <a:lvl1pPr marL="0" indent="0" algn="l">
              <a:lnSpc>
                <a:spcPts val="26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a:p>
        </p:txBody>
      </p:sp>
    </p:spTree>
    <p:extLst>
      <p:ext uri="{BB962C8B-B14F-4D97-AF65-F5344CB8AC3E}">
        <p14:creationId xmlns:p14="http://schemas.microsoft.com/office/powerpoint/2010/main" val="1952956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Grey 1">
    <p:spTree>
      <p:nvGrpSpPr>
        <p:cNvPr id="1" name=""/>
        <p:cNvGrpSpPr/>
        <p:nvPr/>
      </p:nvGrpSpPr>
      <p:grpSpPr>
        <a:xfrm>
          <a:off x="0" y="0"/>
          <a:ext cx="0" cy="0"/>
          <a:chOff x="0" y="0"/>
          <a:chExt cx="0" cy="0"/>
        </a:xfrm>
      </p:grpSpPr>
      <p:sp>
        <p:nvSpPr>
          <p:cNvPr id="3" name="Grafik 7">
            <a:extLst>
              <a:ext uri="{FF2B5EF4-FFF2-40B4-BE49-F238E27FC236}">
                <a16:creationId xmlns:a16="http://schemas.microsoft.com/office/drawing/2014/main" id="{45166508-1E06-9B9E-EA22-27AD3208B61E}"/>
              </a:ext>
            </a:extLst>
          </p:cNvPr>
          <p:cNvSpPr>
            <a:spLocks/>
          </p:cNvSpPr>
          <p:nvPr/>
        </p:nvSpPr>
        <p:spPr bwMode="auto">
          <a:xfrm>
            <a:off x="-1588" y="1284288"/>
            <a:ext cx="12198351" cy="5573712"/>
          </a:xfrm>
          <a:custGeom>
            <a:avLst/>
            <a:gdLst>
              <a:gd name="T0" fmla="*/ 0 w 12198280"/>
              <a:gd name="T1" fmla="*/ 2023603 h 5573308"/>
              <a:gd name="T2" fmla="*/ 0 w 12198280"/>
              <a:gd name="T3" fmla="*/ 5574117 h 5573308"/>
              <a:gd name="T4" fmla="*/ 12198423 w 12198280"/>
              <a:gd name="T5" fmla="*/ 5574117 h 5573308"/>
              <a:gd name="T6" fmla="*/ 12198423 w 12198280"/>
              <a:gd name="T7" fmla="*/ 0 h 5573308"/>
              <a:gd name="T8" fmla="*/ 2833681 w 12198280"/>
              <a:gd name="T9" fmla="*/ 0 h 5573308"/>
              <a:gd name="T10" fmla="*/ 0 w 12198280"/>
              <a:gd name="T11" fmla="*/ 2023603 h 55733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98280" h="5573308">
                <a:moveTo>
                  <a:pt x="0" y="2023309"/>
                </a:moveTo>
                <a:lnTo>
                  <a:pt x="0" y="5573309"/>
                </a:lnTo>
                <a:lnTo>
                  <a:pt x="12198281" y="5573309"/>
                </a:lnTo>
                <a:lnTo>
                  <a:pt x="12198281" y="0"/>
                </a:lnTo>
                <a:lnTo>
                  <a:pt x="2833649" y="0"/>
                </a:lnTo>
                <a:cubicBezTo>
                  <a:pt x="1381896" y="0"/>
                  <a:pt x="449624" y="663005"/>
                  <a:pt x="0" y="2023309"/>
                </a:cubicBezTo>
                <a:close/>
              </a:path>
            </a:pathLst>
          </a:custGeom>
          <a:solidFill>
            <a:schemeClr val="bg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de-AT"/>
          </a:p>
        </p:txBody>
      </p:sp>
      <p:sp>
        <p:nvSpPr>
          <p:cNvPr id="4" name="Rechteck 3">
            <a:extLst>
              <a:ext uri="{FF2B5EF4-FFF2-40B4-BE49-F238E27FC236}">
                <a16:creationId xmlns:a16="http://schemas.microsoft.com/office/drawing/2014/main" id="{5F7350E7-2282-3657-0A02-138F5C19E2F8}"/>
              </a:ext>
            </a:extLst>
          </p:cNvPr>
          <p:cNvSpPr/>
          <p:nvPr userDrawn="1"/>
        </p:nvSpPr>
        <p:spPr>
          <a:xfrm>
            <a:off x="431800" y="5795963"/>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nvGrpSpPr>
          <p:cNvPr id="5" name="Grafik 7">
            <a:extLst>
              <a:ext uri="{FF2B5EF4-FFF2-40B4-BE49-F238E27FC236}">
                <a16:creationId xmlns:a16="http://schemas.microsoft.com/office/drawing/2014/main" id="{D2F2E06D-5BD3-00B0-FFFA-AF415D4416AF}"/>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EBB85AAC-0791-92DD-86C1-81425BAB6393}"/>
                </a:ext>
              </a:extLst>
            </p:cNvPr>
            <p:cNvGrpSpPr/>
            <p:nvPr/>
          </p:nvGrpSpPr>
          <p:grpSpPr>
            <a:xfrm>
              <a:off x="11328532" y="6088146"/>
              <a:ext cx="492890" cy="179142"/>
              <a:chOff x="11328532" y="6088146"/>
              <a:chExt cx="492890" cy="179142"/>
            </a:xfrm>
            <a:grpFill/>
          </p:grpSpPr>
          <p:sp>
            <p:nvSpPr>
              <p:cNvPr id="26" name="Freihandform 33">
                <a:extLst>
                  <a:ext uri="{FF2B5EF4-FFF2-40B4-BE49-F238E27FC236}">
                    <a16:creationId xmlns:a16="http://schemas.microsoft.com/office/drawing/2014/main" id="{F3536767-8E37-09A5-89A1-A641085D29C7}"/>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4">
                <a:extLst>
                  <a:ext uri="{FF2B5EF4-FFF2-40B4-BE49-F238E27FC236}">
                    <a16:creationId xmlns:a16="http://schemas.microsoft.com/office/drawing/2014/main" id="{0CBA8BEC-CC20-38E0-E55E-261D930AA919}"/>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5">
                <a:extLst>
                  <a:ext uri="{FF2B5EF4-FFF2-40B4-BE49-F238E27FC236}">
                    <a16:creationId xmlns:a16="http://schemas.microsoft.com/office/drawing/2014/main" id="{DF864DC3-4C3F-E2FE-D232-FDEDE1B8499A}"/>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6">
                <a:extLst>
                  <a:ext uri="{FF2B5EF4-FFF2-40B4-BE49-F238E27FC236}">
                    <a16:creationId xmlns:a16="http://schemas.microsoft.com/office/drawing/2014/main" id="{B81EF3CA-F1F0-B761-B845-C3A60F3D163A}"/>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29DDDB5B-65D0-55E9-0AB7-3907DBBEA1ED}"/>
                </a:ext>
              </a:extLst>
            </p:cNvPr>
            <p:cNvGrpSpPr/>
            <p:nvPr/>
          </p:nvGrpSpPr>
          <p:grpSpPr>
            <a:xfrm>
              <a:off x="10738800" y="6088775"/>
              <a:ext cx="594861" cy="177885"/>
              <a:chOff x="10738800" y="6088775"/>
              <a:chExt cx="594861" cy="177885"/>
            </a:xfrm>
            <a:grpFill/>
          </p:grpSpPr>
          <p:sp>
            <p:nvSpPr>
              <p:cNvPr id="21" name="Freihandform 28">
                <a:extLst>
                  <a:ext uri="{FF2B5EF4-FFF2-40B4-BE49-F238E27FC236}">
                    <a16:creationId xmlns:a16="http://schemas.microsoft.com/office/drawing/2014/main" id="{89EA98D1-4C7A-6B21-3074-CBFF66E4AE0F}"/>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9">
                <a:extLst>
                  <a:ext uri="{FF2B5EF4-FFF2-40B4-BE49-F238E27FC236}">
                    <a16:creationId xmlns:a16="http://schemas.microsoft.com/office/drawing/2014/main" id="{667A7E64-30EB-027F-D44A-32675D85D379}"/>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30">
                <a:extLst>
                  <a:ext uri="{FF2B5EF4-FFF2-40B4-BE49-F238E27FC236}">
                    <a16:creationId xmlns:a16="http://schemas.microsoft.com/office/drawing/2014/main" id="{EF58EB4A-5B8E-7D91-6A65-6BC90219FAE0}"/>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31">
                <a:extLst>
                  <a:ext uri="{FF2B5EF4-FFF2-40B4-BE49-F238E27FC236}">
                    <a16:creationId xmlns:a16="http://schemas.microsoft.com/office/drawing/2014/main" id="{42E31D52-BB0C-B77F-97C0-E3291D254BD5}"/>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32">
                <a:extLst>
                  <a:ext uri="{FF2B5EF4-FFF2-40B4-BE49-F238E27FC236}">
                    <a16:creationId xmlns:a16="http://schemas.microsoft.com/office/drawing/2014/main" id="{5F54F49E-BC73-2711-5D1C-185EFC887C18}"/>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2518EA0B-657B-8F50-18A3-F7157E6DA97E}"/>
                </a:ext>
              </a:extLst>
            </p:cNvPr>
            <p:cNvGrpSpPr/>
            <p:nvPr/>
          </p:nvGrpSpPr>
          <p:grpSpPr>
            <a:xfrm>
              <a:off x="11271949" y="6318203"/>
              <a:ext cx="548307" cy="52171"/>
              <a:chOff x="11271949" y="6318203"/>
              <a:chExt cx="548307" cy="52171"/>
            </a:xfrm>
            <a:grpFill/>
          </p:grpSpPr>
          <p:sp>
            <p:nvSpPr>
              <p:cNvPr id="9" name="Freihandform 16">
                <a:extLst>
                  <a:ext uri="{FF2B5EF4-FFF2-40B4-BE49-F238E27FC236}">
                    <a16:creationId xmlns:a16="http://schemas.microsoft.com/office/drawing/2014/main" id="{9BD92AA2-AF86-A26B-349B-57C2793BFEE0}"/>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7">
                <a:extLst>
                  <a:ext uri="{FF2B5EF4-FFF2-40B4-BE49-F238E27FC236}">
                    <a16:creationId xmlns:a16="http://schemas.microsoft.com/office/drawing/2014/main" id="{59438303-C78E-F392-AE19-A71D39DE09DD}"/>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8">
                <a:extLst>
                  <a:ext uri="{FF2B5EF4-FFF2-40B4-BE49-F238E27FC236}">
                    <a16:creationId xmlns:a16="http://schemas.microsoft.com/office/drawing/2014/main" id="{D4656FAB-464C-528F-8B69-9473FF6C0CBE}"/>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9">
                <a:extLst>
                  <a:ext uri="{FF2B5EF4-FFF2-40B4-BE49-F238E27FC236}">
                    <a16:creationId xmlns:a16="http://schemas.microsoft.com/office/drawing/2014/main" id="{640097D9-0F46-5E8B-44F9-9A33FAA72F07}"/>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20">
                <a:extLst>
                  <a:ext uri="{FF2B5EF4-FFF2-40B4-BE49-F238E27FC236}">
                    <a16:creationId xmlns:a16="http://schemas.microsoft.com/office/drawing/2014/main" id="{D0ED348F-66DE-D55A-4813-A319C8666D92}"/>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21">
                <a:extLst>
                  <a:ext uri="{FF2B5EF4-FFF2-40B4-BE49-F238E27FC236}">
                    <a16:creationId xmlns:a16="http://schemas.microsoft.com/office/drawing/2014/main" id="{B933D740-5AD6-344A-055E-ED3CAB368FD3}"/>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22">
                <a:extLst>
                  <a:ext uri="{FF2B5EF4-FFF2-40B4-BE49-F238E27FC236}">
                    <a16:creationId xmlns:a16="http://schemas.microsoft.com/office/drawing/2014/main" id="{C3F5710F-074B-CB9F-F45D-1DDE125774B0}"/>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3">
                <a:extLst>
                  <a:ext uri="{FF2B5EF4-FFF2-40B4-BE49-F238E27FC236}">
                    <a16:creationId xmlns:a16="http://schemas.microsoft.com/office/drawing/2014/main" id="{74A0354E-0ED1-B2FA-6292-0AD37CF7863B}"/>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4">
                <a:extLst>
                  <a:ext uri="{FF2B5EF4-FFF2-40B4-BE49-F238E27FC236}">
                    <a16:creationId xmlns:a16="http://schemas.microsoft.com/office/drawing/2014/main" id="{E1CA66E0-6D0D-95C0-A081-27B8F8B0A3F3}"/>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5">
                <a:extLst>
                  <a:ext uri="{FF2B5EF4-FFF2-40B4-BE49-F238E27FC236}">
                    <a16:creationId xmlns:a16="http://schemas.microsoft.com/office/drawing/2014/main" id="{6C02281E-00FF-A9C8-8AF8-BC5ACA287418}"/>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6">
                <a:extLst>
                  <a:ext uri="{FF2B5EF4-FFF2-40B4-BE49-F238E27FC236}">
                    <a16:creationId xmlns:a16="http://schemas.microsoft.com/office/drawing/2014/main" id="{6543D3E1-F17E-E090-4835-3B814F68E8AA}"/>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7">
                <a:extLst>
                  <a:ext uri="{FF2B5EF4-FFF2-40B4-BE49-F238E27FC236}">
                    <a16:creationId xmlns:a16="http://schemas.microsoft.com/office/drawing/2014/main" id="{9460071E-A056-F657-1037-DABE307FD1E5}"/>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 name="Titel 1"/>
          <p:cNvSpPr>
            <a:spLocks noGrp="1"/>
          </p:cNvSpPr>
          <p:nvPr>
            <p:ph type="title"/>
          </p:nvPr>
        </p:nvSpPr>
        <p:spPr>
          <a:xfrm>
            <a:off x="432000" y="2613251"/>
            <a:ext cx="10515600" cy="2852737"/>
          </a:xfrm>
        </p:spPr>
        <p:txBody>
          <a:bodyPr anchor="b"/>
          <a:lstStyle>
            <a:lvl1pPr>
              <a:lnSpc>
                <a:spcPts val="5000"/>
              </a:lnSpc>
              <a:defRPr sz="4200">
                <a:solidFill>
                  <a:schemeClr val="bg1"/>
                </a:solidFill>
              </a:defRPr>
            </a:lvl1pPr>
          </a:lstStyle>
          <a:p>
            <a:r>
              <a:rPr lang="de-DE" noProof="0"/>
              <a:t>Mastertitelformat bearbeiten</a:t>
            </a:r>
            <a:endParaRPr lang="en-GB" noProof="0"/>
          </a:p>
        </p:txBody>
      </p:sp>
      <p:sp>
        <p:nvSpPr>
          <p:cNvPr id="30" name="Foliennummernplatzhalter 5">
            <a:extLst>
              <a:ext uri="{FF2B5EF4-FFF2-40B4-BE49-F238E27FC236}">
                <a16:creationId xmlns:a16="http://schemas.microsoft.com/office/drawing/2014/main" id="{A465D0C5-6CEE-4C49-3E62-8B354C09E830}"/>
              </a:ext>
            </a:extLst>
          </p:cNvPr>
          <p:cNvSpPr>
            <a:spLocks noGrp="1"/>
          </p:cNvSpPr>
          <p:nvPr>
            <p:ph type="sldNum" sz="quarter" idx="10"/>
          </p:nvPr>
        </p:nvSpPr>
        <p:spPr/>
        <p:txBody>
          <a:bodyPr/>
          <a:lstStyle>
            <a:lvl1pPr>
              <a:defRPr/>
            </a:lvl1pPr>
          </a:lstStyle>
          <a:p>
            <a:pPr>
              <a:defRPr/>
            </a:pPr>
            <a:fld id="{37A455AB-3D44-47A2-9137-80791D4AE050}" type="slidenum">
              <a:rPr lang="de-DE"/>
              <a:pPr>
                <a:defRPr/>
              </a:pPr>
              <a:t>‹Nr.›</a:t>
            </a:fld>
            <a:endParaRPr lang="de-DE"/>
          </a:p>
        </p:txBody>
      </p:sp>
    </p:spTree>
    <p:extLst>
      <p:ext uri="{BB962C8B-B14F-4D97-AF65-F5344CB8AC3E}">
        <p14:creationId xmlns:p14="http://schemas.microsoft.com/office/powerpoint/2010/main" val="657889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Grey 2">
    <p:spTree>
      <p:nvGrpSpPr>
        <p:cNvPr id="1" name=""/>
        <p:cNvGrpSpPr/>
        <p:nvPr/>
      </p:nvGrpSpPr>
      <p:grpSpPr>
        <a:xfrm>
          <a:off x="0" y="0"/>
          <a:ext cx="0" cy="0"/>
          <a:chOff x="0" y="0"/>
          <a:chExt cx="0" cy="0"/>
        </a:xfrm>
      </p:grpSpPr>
      <p:sp>
        <p:nvSpPr>
          <p:cNvPr id="3" name="Grafik 3">
            <a:extLst>
              <a:ext uri="{FF2B5EF4-FFF2-40B4-BE49-F238E27FC236}">
                <a16:creationId xmlns:a16="http://schemas.microsoft.com/office/drawing/2014/main" id="{A4A4F6EB-C82E-DBD0-0FF3-238F7729BB62}"/>
              </a:ext>
            </a:extLst>
          </p:cNvPr>
          <p:cNvSpPr>
            <a:spLocks/>
          </p:cNvSpPr>
          <p:nvPr/>
        </p:nvSpPr>
        <p:spPr bwMode="auto">
          <a:xfrm>
            <a:off x="0" y="0"/>
            <a:ext cx="12195175" cy="6858000"/>
          </a:xfrm>
          <a:custGeom>
            <a:avLst/>
            <a:gdLst>
              <a:gd name="T0" fmla="*/ 12195882 w 12194469"/>
              <a:gd name="T1" fmla="*/ 0 h 6858675"/>
              <a:gd name="T2" fmla="*/ 10970069 w 12194469"/>
              <a:gd name="T3" fmla="*/ 0 h 6858675"/>
              <a:gd name="T4" fmla="*/ 10765555 w 12194469"/>
              <a:gd name="T5" fmla="*/ 895262 h 6858675"/>
              <a:gd name="T6" fmla="*/ 7803282 w 12194469"/>
              <a:gd name="T7" fmla="*/ 3375328 h 6858675"/>
              <a:gd name="T8" fmla="*/ 0 w 12194469"/>
              <a:gd name="T9" fmla="*/ 3375328 h 6858675"/>
              <a:gd name="T10" fmla="*/ 0 w 12194469"/>
              <a:gd name="T11" fmla="*/ 6857325 h 6858675"/>
              <a:gd name="T12" fmla="*/ 12195882 w 12194469"/>
              <a:gd name="T13" fmla="*/ 6857325 h 6858675"/>
              <a:gd name="T14" fmla="*/ 12195882 w 12194469"/>
              <a:gd name="T15" fmla="*/ 0 h 68586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94469" h="6858675">
                <a:moveTo>
                  <a:pt x="12194470" y="0"/>
                </a:moveTo>
                <a:lnTo>
                  <a:pt x="10968799" y="0"/>
                </a:lnTo>
                <a:lnTo>
                  <a:pt x="10764309" y="895438"/>
                </a:lnTo>
                <a:cubicBezTo>
                  <a:pt x="10378191" y="2565653"/>
                  <a:pt x="9409086" y="3375992"/>
                  <a:pt x="7802378" y="3375992"/>
                </a:cubicBezTo>
                <a:lnTo>
                  <a:pt x="0" y="3375992"/>
                </a:lnTo>
                <a:lnTo>
                  <a:pt x="0" y="6858675"/>
                </a:lnTo>
                <a:lnTo>
                  <a:pt x="12194470" y="6858675"/>
                </a:lnTo>
                <a:lnTo>
                  <a:pt x="12194470" y="0"/>
                </a:lnTo>
                <a:close/>
              </a:path>
            </a:pathLst>
          </a:custGeom>
          <a:solidFill>
            <a:schemeClr val="bg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de-AT"/>
          </a:p>
        </p:txBody>
      </p:sp>
      <p:sp>
        <p:nvSpPr>
          <p:cNvPr id="4" name="Rechteck 3">
            <a:extLst>
              <a:ext uri="{FF2B5EF4-FFF2-40B4-BE49-F238E27FC236}">
                <a16:creationId xmlns:a16="http://schemas.microsoft.com/office/drawing/2014/main" id="{8D7048C2-C7A4-72AB-6E9A-0EA02CB9A8E3}"/>
              </a:ext>
            </a:extLst>
          </p:cNvPr>
          <p:cNvSpPr/>
          <p:nvPr userDrawn="1"/>
        </p:nvSpPr>
        <p:spPr>
          <a:xfrm>
            <a:off x="431800" y="5795963"/>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nvGrpSpPr>
          <p:cNvPr id="5" name="Grafik 7">
            <a:extLst>
              <a:ext uri="{FF2B5EF4-FFF2-40B4-BE49-F238E27FC236}">
                <a16:creationId xmlns:a16="http://schemas.microsoft.com/office/drawing/2014/main" id="{02D580D2-13BF-5B4B-0497-75AA3E299C2F}"/>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C0740912-43E4-0308-56D6-7AB294B8C6C1}"/>
                </a:ext>
              </a:extLst>
            </p:cNvPr>
            <p:cNvGrpSpPr/>
            <p:nvPr/>
          </p:nvGrpSpPr>
          <p:grpSpPr>
            <a:xfrm>
              <a:off x="11328532" y="6088146"/>
              <a:ext cx="492890" cy="179142"/>
              <a:chOff x="11328532" y="6088146"/>
              <a:chExt cx="492890" cy="179142"/>
            </a:xfrm>
            <a:grpFill/>
          </p:grpSpPr>
          <p:sp>
            <p:nvSpPr>
              <p:cNvPr id="26" name="Freihandform 33">
                <a:extLst>
                  <a:ext uri="{FF2B5EF4-FFF2-40B4-BE49-F238E27FC236}">
                    <a16:creationId xmlns:a16="http://schemas.microsoft.com/office/drawing/2014/main" id="{2DE87A9A-6CA2-B086-3593-87BD9525673C}"/>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4">
                <a:extLst>
                  <a:ext uri="{FF2B5EF4-FFF2-40B4-BE49-F238E27FC236}">
                    <a16:creationId xmlns:a16="http://schemas.microsoft.com/office/drawing/2014/main" id="{37704FCA-1AD7-A5E0-E948-EA9B254B5B6B}"/>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5">
                <a:extLst>
                  <a:ext uri="{FF2B5EF4-FFF2-40B4-BE49-F238E27FC236}">
                    <a16:creationId xmlns:a16="http://schemas.microsoft.com/office/drawing/2014/main" id="{7744457B-9DA4-978C-068C-E2FF73DF73F5}"/>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6">
                <a:extLst>
                  <a:ext uri="{FF2B5EF4-FFF2-40B4-BE49-F238E27FC236}">
                    <a16:creationId xmlns:a16="http://schemas.microsoft.com/office/drawing/2014/main" id="{FAB36FE1-CE3E-F104-0F86-384614AF9480}"/>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5875D79F-68B3-F7CF-2192-69E37B4212DD}"/>
                </a:ext>
              </a:extLst>
            </p:cNvPr>
            <p:cNvGrpSpPr/>
            <p:nvPr/>
          </p:nvGrpSpPr>
          <p:grpSpPr>
            <a:xfrm>
              <a:off x="10738800" y="6088775"/>
              <a:ext cx="594861" cy="177885"/>
              <a:chOff x="10738800" y="6088775"/>
              <a:chExt cx="594861" cy="177885"/>
            </a:xfrm>
            <a:grpFill/>
          </p:grpSpPr>
          <p:sp>
            <p:nvSpPr>
              <p:cNvPr id="21" name="Freihandform 28">
                <a:extLst>
                  <a:ext uri="{FF2B5EF4-FFF2-40B4-BE49-F238E27FC236}">
                    <a16:creationId xmlns:a16="http://schemas.microsoft.com/office/drawing/2014/main" id="{08EAA05C-D7B0-CF8E-AF59-6FD5F1F8F2E5}"/>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9">
                <a:extLst>
                  <a:ext uri="{FF2B5EF4-FFF2-40B4-BE49-F238E27FC236}">
                    <a16:creationId xmlns:a16="http://schemas.microsoft.com/office/drawing/2014/main" id="{452541D7-145B-5EFE-84C3-C80FD511EA8E}"/>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30">
                <a:extLst>
                  <a:ext uri="{FF2B5EF4-FFF2-40B4-BE49-F238E27FC236}">
                    <a16:creationId xmlns:a16="http://schemas.microsoft.com/office/drawing/2014/main" id="{A9158E0C-6086-EC5B-7497-E1DF930AB341}"/>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31">
                <a:extLst>
                  <a:ext uri="{FF2B5EF4-FFF2-40B4-BE49-F238E27FC236}">
                    <a16:creationId xmlns:a16="http://schemas.microsoft.com/office/drawing/2014/main" id="{1F9E6E21-1128-66F3-616E-1870C8C09874}"/>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32">
                <a:extLst>
                  <a:ext uri="{FF2B5EF4-FFF2-40B4-BE49-F238E27FC236}">
                    <a16:creationId xmlns:a16="http://schemas.microsoft.com/office/drawing/2014/main" id="{7F7079F1-DB84-8C45-E1FF-924F675577C3}"/>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89F45A4B-AB03-65AB-9CC4-BA368A9A0491}"/>
                </a:ext>
              </a:extLst>
            </p:cNvPr>
            <p:cNvGrpSpPr/>
            <p:nvPr/>
          </p:nvGrpSpPr>
          <p:grpSpPr>
            <a:xfrm>
              <a:off x="11271949" y="6318203"/>
              <a:ext cx="548307" cy="52171"/>
              <a:chOff x="11271949" y="6318203"/>
              <a:chExt cx="548307" cy="52171"/>
            </a:xfrm>
            <a:grpFill/>
          </p:grpSpPr>
          <p:sp>
            <p:nvSpPr>
              <p:cNvPr id="9" name="Freihandform 16">
                <a:extLst>
                  <a:ext uri="{FF2B5EF4-FFF2-40B4-BE49-F238E27FC236}">
                    <a16:creationId xmlns:a16="http://schemas.microsoft.com/office/drawing/2014/main" id="{6AC88D2B-82A6-6D76-937C-3587E5B5B0DF}"/>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7">
                <a:extLst>
                  <a:ext uri="{FF2B5EF4-FFF2-40B4-BE49-F238E27FC236}">
                    <a16:creationId xmlns:a16="http://schemas.microsoft.com/office/drawing/2014/main" id="{58AD0F6B-70BE-30F5-C259-F517020EEE69}"/>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8">
                <a:extLst>
                  <a:ext uri="{FF2B5EF4-FFF2-40B4-BE49-F238E27FC236}">
                    <a16:creationId xmlns:a16="http://schemas.microsoft.com/office/drawing/2014/main" id="{53BCECFD-690A-83EB-8525-E7A14CCF865D}"/>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9">
                <a:extLst>
                  <a:ext uri="{FF2B5EF4-FFF2-40B4-BE49-F238E27FC236}">
                    <a16:creationId xmlns:a16="http://schemas.microsoft.com/office/drawing/2014/main" id="{5D22F36D-54FD-A009-2FB9-0B908BC8814D}"/>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20">
                <a:extLst>
                  <a:ext uri="{FF2B5EF4-FFF2-40B4-BE49-F238E27FC236}">
                    <a16:creationId xmlns:a16="http://schemas.microsoft.com/office/drawing/2014/main" id="{78B946C4-8925-98B0-41CB-60354D0147D7}"/>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21">
                <a:extLst>
                  <a:ext uri="{FF2B5EF4-FFF2-40B4-BE49-F238E27FC236}">
                    <a16:creationId xmlns:a16="http://schemas.microsoft.com/office/drawing/2014/main" id="{F9853B60-A5EA-EC3D-6773-67BD9572C1F3}"/>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22">
                <a:extLst>
                  <a:ext uri="{FF2B5EF4-FFF2-40B4-BE49-F238E27FC236}">
                    <a16:creationId xmlns:a16="http://schemas.microsoft.com/office/drawing/2014/main" id="{9943A1CB-EE03-BA10-F4CB-79C62B269883}"/>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3">
                <a:extLst>
                  <a:ext uri="{FF2B5EF4-FFF2-40B4-BE49-F238E27FC236}">
                    <a16:creationId xmlns:a16="http://schemas.microsoft.com/office/drawing/2014/main" id="{E7C861D4-CDE7-3DFB-3F22-0345F359F0C1}"/>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4">
                <a:extLst>
                  <a:ext uri="{FF2B5EF4-FFF2-40B4-BE49-F238E27FC236}">
                    <a16:creationId xmlns:a16="http://schemas.microsoft.com/office/drawing/2014/main" id="{711C5C2B-5982-865B-FFEF-E5F0BAB5EC2D}"/>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5">
                <a:extLst>
                  <a:ext uri="{FF2B5EF4-FFF2-40B4-BE49-F238E27FC236}">
                    <a16:creationId xmlns:a16="http://schemas.microsoft.com/office/drawing/2014/main" id="{A54B6359-C704-2BE5-786B-8C72335427E0}"/>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6">
                <a:extLst>
                  <a:ext uri="{FF2B5EF4-FFF2-40B4-BE49-F238E27FC236}">
                    <a16:creationId xmlns:a16="http://schemas.microsoft.com/office/drawing/2014/main" id="{C66EFCD7-67E6-1536-2AC2-ED7B01692313}"/>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7">
                <a:extLst>
                  <a:ext uri="{FF2B5EF4-FFF2-40B4-BE49-F238E27FC236}">
                    <a16:creationId xmlns:a16="http://schemas.microsoft.com/office/drawing/2014/main" id="{EA66136E-79EC-37A3-32C8-7E73F5E03E6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 name="Titel 1"/>
          <p:cNvSpPr>
            <a:spLocks noGrp="1"/>
          </p:cNvSpPr>
          <p:nvPr>
            <p:ph type="title"/>
          </p:nvPr>
        </p:nvSpPr>
        <p:spPr>
          <a:xfrm>
            <a:off x="432000" y="2613251"/>
            <a:ext cx="10515600" cy="2852737"/>
          </a:xfrm>
        </p:spPr>
        <p:txBody>
          <a:bodyPr anchor="b"/>
          <a:lstStyle>
            <a:lvl1pPr>
              <a:lnSpc>
                <a:spcPts val="5000"/>
              </a:lnSpc>
              <a:defRPr sz="4200">
                <a:solidFill>
                  <a:schemeClr val="bg1"/>
                </a:solidFill>
              </a:defRPr>
            </a:lvl1pPr>
          </a:lstStyle>
          <a:p>
            <a:r>
              <a:rPr lang="de-DE" noProof="0"/>
              <a:t>Mastertitelformat bearbeiten</a:t>
            </a:r>
            <a:endParaRPr lang="en-GB" noProof="0"/>
          </a:p>
        </p:txBody>
      </p:sp>
      <p:sp>
        <p:nvSpPr>
          <p:cNvPr id="30" name="Foliennummernplatzhalter 5">
            <a:extLst>
              <a:ext uri="{FF2B5EF4-FFF2-40B4-BE49-F238E27FC236}">
                <a16:creationId xmlns:a16="http://schemas.microsoft.com/office/drawing/2014/main" id="{A93B6BB8-2CB4-5813-1F08-96D1DB951C94}"/>
              </a:ext>
            </a:extLst>
          </p:cNvPr>
          <p:cNvSpPr>
            <a:spLocks noGrp="1"/>
          </p:cNvSpPr>
          <p:nvPr>
            <p:ph type="sldNum" sz="quarter" idx="10"/>
          </p:nvPr>
        </p:nvSpPr>
        <p:spPr/>
        <p:txBody>
          <a:bodyPr/>
          <a:lstStyle>
            <a:lvl1pPr>
              <a:defRPr>
                <a:solidFill>
                  <a:schemeClr val="bg1"/>
                </a:solidFill>
              </a:defRPr>
            </a:lvl1pPr>
          </a:lstStyle>
          <a:p>
            <a:pPr>
              <a:defRPr/>
            </a:pPr>
            <a:fld id="{039B689B-0BC8-4EF3-ABC4-5F81DCEFD030}" type="slidenum">
              <a:rPr lang="de-DE"/>
              <a:pPr>
                <a:defRPr/>
              </a:pPr>
              <a:t>‹Nr.›</a:t>
            </a:fld>
            <a:endParaRPr lang="de-DE"/>
          </a:p>
        </p:txBody>
      </p:sp>
    </p:spTree>
    <p:extLst>
      <p:ext uri="{BB962C8B-B14F-4D97-AF65-F5344CB8AC3E}">
        <p14:creationId xmlns:p14="http://schemas.microsoft.com/office/powerpoint/2010/main" val="326129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lcome Slide - Grey">
    <p:spTree>
      <p:nvGrpSpPr>
        <p:cNvPr id="1" name=""/>
        <p:cNvGrpSpPr/>
        <p:nvPr/>
      </p:nvGrpSpPr>
      <p:grpSpPr>
        <a:xfrm>
          <a:off x="0" y="0"/>
          <a:ext cx="0" cy="0"/>
          <a:chOff x="0" y="0"/>
          <a:chExt cx="0" cy="0"/>
        </a:xfrm>
      </p:grpSpPr>
      <p:pic>
        <p:nvPicPr>
          <p:cNvPr id="3" name="Grafik 1">
            <a:extLst>
              <a:ext uri="{FF2B5EF4-FFF2-40B4-BE49-F238E27FC236}">
                <a16:creationId xmlns:a16="http://schemas.microsoft.com/office/drawing/2014/main" id="{B1C74007-A519-E829-C6FD-31E5F82025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afik 7">
            <a:extLst>
              <a:ext uri="{FF2B5EF4-FFF2-40B4-BE49-F238E27FC236}">
                <a16:creationId xmlns:a16="http://schemas.microsoft.com/office/drawing/2014/main" id="{92CE3D36-E3C1-5DB5-F8C2-AD0E9CD52F47}"/>
              </a:ext>
            </a:extLst>
          </p:cNvPr>
          <p:cNvGrpSpPr>
            <a:grpSpLocks noChangeAspect="1"/>
          </p:cNvGrpSpPr>
          <p:nvPr userDrawn="1"/>
        </p:nvGrpSpPr>
        <p:grpSpPr bwMode="auto">
          <a:xfrm>
            <a:off x="10736263" y="6211888"/>
            <a:ext cx="1082675" cy="282575"/>
            <a:chOff x="10738800" y="6088146"/>
            <a:chExt cx="1082623" cy="282228"/>
          </a:xfrm>
        </p:grpSpPr>
        <p:grpSp>
          <p:nvGrpSpPr>
            <p:cNvPr id="6" name="Grafik 7">
              <a:extLst>
                <a:ext uri="{FF2B5EF4-FFF2-40B4-BE49-F238E27FC236}">
                  <a16:creationId xmlns:a16="http://schemas.microsoft.com/office/drawing/2014/main" id="{BF4FFCE7-98FF-9CC4-81E9-F9C604247CD9}"/>
                </a:ext>
              </a:extLst>
            </p:cNvPr>
            <p:cNvGrpSpPr/>
            <p:nvPr/>
          </p:nvGrpSpPr>
          <p:grpSpPr>
            <a:xfrm>
              <a:off x="11328532" y="6088146"/>
              <a:ext cx="492890" cy="179142"/>
              <a:chOff x="11328532" y="6088146"/>
              <a:chExt cx="492890" cy="179142"/>
            </a:xfrm>
            <a:solidFill>
              <a:srgbClr val="000000"/>
            </a:solidFill>
          </p:grpSpPr>
          <p:sp>
            <p:nvSpPr>
              <p:cNvPr id="26" name="Freihandform 54">
                <a:extLst>
                  <a:ext uri="{FF2B5EF4-FFF2-40B4-BE49-F238E27FC236}">
                    <a16:creationId xmlns:a16="http://schemas.microsoft.com/office/drawing/2014/main" id="{3E2776C4-8CDA-8B23-864B-15CBC1FCC03E}"/>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55">
                <a:extLst>
                  <a:ext uri="{FF2B5EF4-FFF2-40B4-BE49-F238E27FC236}">
                    <a16:creationId xmlns:a16="http://schemas.microsoft.com/office/drawing/2014/main" id="{B504E249-11DB-D9F7-0E13-2C2419CA68B9}"/>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56">
                <a:extLst>
                  <a:ext uri="{FF2B5EF4-FFF2-40B4-BE49-F238E27FC236}">
                    <a16:creationId xmlns:a16="http://schemas.microsoft.com/office/drawing/2014/main" id="{DBF8D8FF-4BA1-DC30-97B4-8A9A3A9BD8A6}"/>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57">
                <a:extLst>
                  <a:ext uri="{FF2B5EF4-FFF2-40B4-BE49-F238E27FC236}">
                    <a16:creationId xmlns:a16="http://schemas.microsoft.com/office/drawing/2014/main" id="{FE697F58-EDAA-AFA7-25C7-BD4DD8F3636D}"/>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3922F325-59A1-3449-4256-D49BECAD45E9}"/>
                </a:ext>
              </a:extLst>
            </p:cNvPr>
            <p:cNvGrpSpPr/>
            <p:nvPr/>
          </p:nvGrpSpPr>
          <p:grpSpPr>
            <a:xfrm>
              <a:off x="10738800" y="6088775"/>
              <a:ext cx="594861" cy="177885"/>
              <a:chOff x="10738800" y="6088775"/>
              <a:chExt cx="594861" cy="177885"/>
            </a:xfrm>
            <a:solidFill>
              <a:srgbClr val="0089D9"/>
            </a:solidFill>
          </p:grpSpPr>
          <p:sp>
            <p:nvSpPr>
              <p:cNvPr id="21" name="Freihandform 49">
                <a:extLst>
                  <a:ext uri="{FF2B5EF4-FFF2-40B4-BE49-F238E27FC236}">
                    <a16:creationId xmlns:a16="http://schemas.microsoft.com/office/drawing/2014/main" id="{1F5964DE-8E5F-6E89-7B61-2A57EE0AE051}"/>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50">
                <a:extLst>
                  <a:ext uri="{FF2B5EF4-FFF2-40B4-BE49-F238E27FC236}">
                    <a16:creationId xmlns:a16="http://schemas.microsoft.com/office/drawing/2014/main" id="{3B851276-556F-5629-4421-B34DCFEE2A3F}"/>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51">
                <a:extLst>
                  <a:ext uri="{FF2B5EF4-FFF2-40B4-BE49-F238E27FC236}">
                    <a16:creationId xmlns:a16="http://schemas.microsoft.com/office/drawing/2014/main" id="{95BDC2D4-47C9-7415-1F2F-877213B981BD}"/>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52">
                <a:extLst>
                  <a:ext uri="{FF2B5EF4-FFF2-40B4-BE49-F238E27FC236}">
                    <a16:creationId xmlns:a16="http://schemas.microsoft.com/office/drawing/2014/main" id="{451CE27E-9511-2EBF-90BF-88734B3F9B71}"/>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53">
                <a:extLst>
                  <a:ext uri="{FF2B5EF4-FFF2-40B4-BE49-F238E27FC236}">
                    <a16:creationId xmlns:a16="http://schemas.microsoft.com/office/drawing/2014/main" id="{6C034B73-F86C-B056-C95A-9F80FF0D3543}"/>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0B2FE519-21A2-413E-6776-B9EF3F54C6E3}"/>
                </a:ext>
              </a:extLst>
            </p:cNvPr>
            <p:cNvGrpSpPr/>
            <p:nvPr/>
          </p:nvGrpSpPr>
          <p:grpSpPr>
            <a:xfrm>
              <a:off x="11271949" y="6318203"/>
              <a:ext cx="548307" cy="52171"/>
              <a:chOff x="11271949" y="6318203"/>
              <a:chExt cx="548307" cy="52171"/>
            </a:xfrm>
            <a:solidFill>
              <a:srgbClr val="000000"/>
            </a:solidFill>
          </p:grpSpPr>
          <p:sp>
            <p:nvSpPr>
              <p:cNvPr id="9" name="Freihandform 37">
                <a:extLst>
                  <a:ext uri="{FF2B5EF4-FFF2-40B4-BE49-F238E27FC236}">
                    <a16:creationId xmlns:a16="http://schemas.microsoft.com/office/drawing/2014/main" id="{327A1A41-2295-BF0F-412F-E2C8E030ADF3}"/>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38">
                <a:extLst>
                  <a:ext uri="{FF2B5EF4-FFF2-40B4-BE49-F238E27FC236}">
                    <a16:creationId xmlns:a16="http://schemas.microsoft.com/office/drawing/2014/main" id="{BEE5A67F-0CC5-AFD3-7AD7-E42A657857A3}"/>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39">
                <a:extLst>
                  <a:ext uri="{FF2B5EF4-FFF2-40B4-BE49-F238E27FC236}">
                    <a16:creationId xmlns:a16="http://schemas.microsoft.com/office/drawing/2014/main" id="{BD31D363-1B2C-56B0-2098-2C652F602A85}"/>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40">
                <a:extLst>
                  <a:ext uri="{FF2B5EF4-FFF2-40B4-BE49-F238E27FC236}">
                    <a16:creationId xmlns:a16="http://schemas.microsoft.com/office/drawing/2014/main" id="{75BD4042-1BCA-4264-DB9B-58DF9CD84849}"/>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41">
                <a:extLst>
                  <a:ext uri="{FF2B5EF4-FFF2-40B4-BE49-F238E27FC236}">
                    <a16:creationId xmlns:a16="http://schemas.microsoft.com/office/drawing/2014/main" id="{E7C6CC22-CA45-6F55-4D99-BB85492BAF89}"/>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42">
                <a:extLst>
                  <a:ext uri="{FF2B5EF4-FFF2-40B4-BE49-F238E27FC236}">
                    <a16:creationId xmlns:a16="http://schemas.microsoft.com/office/drawing/2014/main" id="{87FB05C3-5B4F-88C8-C267-0800C37074E9}"/>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43">
                <a:extLst>
                  <a:ext uri="{FF2B5EF4-FFF2-40B4-BE49-F238E27FC236}">
                    <a16:creationId xmlns:a16="http://schemas.microsoft.com/office/drawing/2014/main" id="{5F89C440-F189-E389-B9B9-799CA4E63727}"/>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44">
                <a:extLst>
                  <a:ext uri="{FF2B5EF4-FFF2-40B4-BE49-F238E27FC236}">
                    <a16:creationId xmlns:a16="http://schemas.microsoft.com/office/drawing/2014/main" id="{D5EAFBD0-6B43-0954-CEB6-63B9491283E9}"/>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45">
                <a:extLst>
                  <a:ext uri="{FF2B5EF4-FFF2-40B4-BE49-F238E27FC236}">
                    <a16:creationId xmlns:a16="http://schemas.microsoft.com/office/drawing/2014/main" id="{4CDA092F-07C4-E3C2-872F-92E899805EF6}"/>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46">
                <a:extLst>
                  <a:ext uri="{FF2B5EF4-FFF2-40B4-BE49-F238E27FC236}">
                    <a16:creationId xmlns:a16="http://schemas.microsoft.com/office/drawing/2014/main" id="{A34BF252-8639-7EC9-F618-FFE66E788AF0}"/>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47">
                <a:extLst>
                  <a:ext uri="{FF2B5EF4-FFF2-40B4-BE49-F238E27FC236}">
                    <a16:creationId xmlns:a16="http://schemas.microsoft.com/office/drawing/2014/main" id="{9B70AAEA-01FC-0CC0-DC40-1E97B74AFF97}"/>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48">
                <a:extLst>
                  <a:ext uri="{FF2B5EF4-FFF2-40B4-BE49-F238E27FC236}">
                    <a16:creationId xmlns:a16="http://schemas.microsoft.com/office/drawing/2014/main" id="{C90538F4-0334-0986-CF1D-C9D9C022770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6C38D098-510E-C553-7CBC-166C2A957793}"/>
              </a:ext>
            </a:extLst>
          </p:cNvPr>
          <p:cNvSpPr/>
          <p:nvPr userDrawn="1"/>
        </p:nvSpPr>
        <p:spPr>
          <a:xfrm>
            <a:off x="431800" y="3443288"/>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Textplatzhalter 4"/>
          <p:cNvSpPr>
            <a:spLocks noGrp="1"/>
          </p:cNvSpPr>
          <p:nvPr>
            <p:ph type="body" sz="quarter" idx="24"/>
          </p:nvPr>
        </p:nvSpPr>
        <p:spPr>
          <a:xfrm>
            <a:off x="432000" y="3906552"/>
            <a:ext cx="5816400" cy="694800"/>
          </a:xfrm>
        </p:spPr>
        <p:txBody>
          <a:bodyPr/>
          <a:lstStyle>
            <a:lvl1pPr>
              <a:lnSpc>
                <a:spcPts val="2600"/>
              </a:lnSpc>
              <a:spcBef>
                <a:spcPts val="0"/>
              </a:spcBef>
              <a:defRPr sz="1800">
                <a:solidFill>
                  <a:schemeClr val="tx1"/>
                </a:solidFill>
              </a:defRPr>
            </a:lvl1pPr>
          </a:lstStyle>
          <a:p>
            <a:pPr lvl="0"/>
            <a:r>
              <a:rPr lang="de-DE"/>
              <a:t>Mastertextformat bearbeiten</a:t>
            </a:r>
          </a:p>
        </p:txBody>
      </p:sp>
      <p:sp>
        <p:nvSpPr>
          <p:cNvPr id="2" name="Titel 1"/>
          <p:cNvSpPr>
            <a:spLocks noGrp="1"/>
          </p:cNvSpPr>
          <p:nvPr>
            <p:ph type="ctrTitle"/>
          </p:nvPr>
        </p:nvSpPr>
        <p:spPr>
          <a:xfrm>
            <a:off x="432001" y="2273300"/>
            <a:ext cx="5816400" cy="960048"/>
          </a:xfrm>
        </p:spPr>
        <p:txBody>
          <a:bodyPr anchor="b"/>
          <a:lstStyle>
            <a:lvl1pPr algn="l">
              <a:lnSpc>
                <a:spcPts val="5000"/>
              </a:lnSpc>
              <a:defRPr sz="5400">
                <a:solidFill>
                  <a:schemeClr val="bg1"/>
                </a:solidFill>
              </a:defRPr>
            </a:lvl1pPr>
          </a:lstStyle>
          <a:p>
            <a:r>
              <a:rPr lang="de-DE" noProof="0"/>
              <a:t>Mastertitelformat bearbeiten</a:t>
            </a:r>
            <a:endParaRPr lang="en-GB" noProof="0"/>
          </a:p>
        </p:txBody>
      </p:sp>
      <p:sp>
        <p:nvSpPr>
          <p:cNvPr id="33" name="Bildplatzhalter 50"/>
          <p:cNvSpPr>
            <a:spLocks noGrp="1"/>
          </p:cNvSpPr>
          <p:nvPr>
            <p:ph type="pic" sz="quarter" idx="20"/>
          </p:nvPr>
        </p:nvSpPr>
        <p:spPr>
          <a:xfrm>
            <a:off x="7694009" y="1286697"/>
            <a:ext cx="2839045" cy="2707027"/>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algn="ctr">
              <a:lnSpc>
                <a:spcPct val="100000"/>
              </a:lnSpc>
              <a:spcBef>
                <a:spcPts val="0"/>
              </a:spcBef>
              <a:defRPr sz="1000"/>
            </a:lvl1pPr>
          </a:lstStyle>
          <a:p>
            <a:pPr lvl="0"/>
            <a:r>
              <a:rPr lang="de-DE" noProof="0"/>
              <a:t>Bild durch Klicken auf Symbol hinzufügen</a:t>
            </a:r>
          </a:p>
        </p:txBody>
      </p:sp>
      <p:sp>
        <p:nvSpPr>
          <p:cNvPr id="63" name="Textplatzhalter 4"/>
          <p:cNvSpPr>
            <a:spLocks noGrp="1"/>
          </p:cNvSpPr>
          <p:nvPr>
            <p:ph type="body" sz="quarter" idx="25"/>
          </p:nvPr>
        </p:nvSpPr>
        <p:spPr>
          <a:xfrm>
            <a:off x="7224108" y="4244403"/>
            <a:ext cx="3041615" cy="694801"/>
          </a:xfrm>
        </p:spPr>
        <p:txBody>
          <a:bodyPr/>
          <a:lstStyle>
            <a:lvl1pPr algn="ctr">
              <a:lnSpc>
                <a:spcPts val="2600"/>
              </a:lnSpc>
              <a:spcBef>
                <a:spcPts val="0"/>
              </a:spcBef>
              <a:defRPr sz="1800" i="1" baseline="0">
                <a:solidFill>
                  <a:schemeClr val="tx1"/>
                </a:solidFill>
              </a:defRPr>
            </a:lvl1pPr>
          </a:lstStyle>
          <a:p>
            <a:pPr lvl="0"/>
            <a:r>
              <a:rPr lang="de-DE"/>
              <a:t>Mastertextformat bearbeiten</a:t>
            </a:r>
          </a:p>
        </p:txBody>
      </p:sp>
    </p:spTree>
    <p:extLst>
      <p:ext uri="{BB962C8B-B14F-4D97-AF65-F5344CB8AC3E}">
        <p14:creationId xmlns:p14="http://schemas.microsoft.com/office/powerpoint/2010/main" val="3567320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s slide grey">
    <p:spTree>
      <p:nvGrpSpPr>
        <p:cNvPr id="1" name=""/>
        <p:cNvGrpSpPr/>
        <p:nvPr/>
      </p:nvGrpSpPr>
      <p:grpSpPr>
        <a:xfrm>
          <a:off x="0" y="0"/>
          <a:ext cx="0" cy="0"/>
          <a:chOff x="0" y="0"/>
          <a:chExt cx="0" cy="0"/>
        </a:xfrm>
      </p:grpSpPr>
      <p:sp>
        <p:nvSpPr>
          <p:cNvPr id="3" name="Grafik 3">
            <a:extLst>
              <a:ext uri="{FF2B5EF4-FFF2-40B4-BE49-F238E27FC236}">
                <a16:creationId xmlns:a16="http://schemas.microsoft.com/office/drawing/2014/main" id="{050D8DCE-15AC-D05F-2C46-1DEBEDF253EA}"/>
              </a:ext>
            </a:extLst>
          </p:cNvPr>
          <p:cNvSpPr>
            <a:spLocks noChangeAspect="1"/>
          </p:cNvSpPr>
          <p:nvPr userDrawn="1"/>
        </p:nvSpPr>
        <p:spPr bwMode="auto">
          <a:xfrm>
            <a:off x="-1588" y="3152775"/>
            <a:ext cx="12193588" cy="3705225"/>
          </a:xfrm>
          <a:custGeom>
            <a:avLst/>
            <a:gdLst>
              <a:gd name="T0" fmla="*/ 0 w 9144952"/>
              <a:gd name="T1" fmla="*/ 1764967 h 2779395"/>
              <a:gd name="T2" fmla="*/ 0 w 9144952"/>
              <a:gd name="T3" fmla="*/ 6585901 h 2779395"/>
              <a:gd name="T4" fmla="*/ 21677933 w 9144952"/>
              <a:gd name="T5" fmla="*/ 6585901 h 2779395"/>
              <a:gd name="T6" fmla="*/ 21677933 w 9144952"/>
              <a:gd name="T7" fmla="*/ 0 h 2779395"/>
              <a:gd name="T8" fmla="*/ 4093544 w 9144952"/>
              <a:gd name="T9" fmla="*/ 0 h 2779395"/>
              <a:gd name="T10" fmla="*/ 0 w 9144952"/>
              <a:gd name="T11" fmla="*/ 1764967 h 27793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44952" h="2779395">
                <a:moveTo>
                  <a:pt x="0" y="744855"/>
                </a:moveTo>
                <a:lnTo>
                  <a:pt x="0" y="2779395"/>
                </a:lnTo>
                <a:lnTo>
                  <a:pt x="9144952" y="2779395"/>
                </a:lnTo>
                <a:lnTo>
                  <a:pt x="9144952" y="0"/>
                </a:lnTo>
                <a:lnTo>
                  <a:pt x="1726883" y="0"/>
                </a:lnTo>
                <a:cubicBezTo>
                  <a:pt x="962025" y="0"/>
                  <a:pt x="389573" y="245745"/>
                  <a:pt x="0" y="744855"/>
                </a:cubicBez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BECB5558-E4B0-1568-6481-5D6FE557FF6A}"/>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2502F6CD-5A99-C6EB-EC9A-C27405643A97}"/>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670276DB-3687-04C5-5008-4EC726DC1126}"/>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953C86C7-1998-94D8-A2EC-5E76EC3456A3}"/>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484E7C92-825E-A9EF-16ED-D680E8BE8DDC}"/>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908E508F-C6BC-30D9-915B-37A330C49B7A}"/>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05328225-69E4-919B-5C3D-FE75E45B4914}"/>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C0349607-1F2F-E047-53B7-C419FB1FC54A}"/>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852B2B9A-A3F6-42D9-D324-511D4F010DC8}"/>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DAF3FE8B-F24A-D218-3DE9-FC5B9A4DCDDF}"/>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7CB2A478-4355-DD07-7090-0892C2FC72AE}"/>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92B90E5D-4183-2D6E-C7FE-BED3A180066C}"/>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A98E9868-1A2E-83AC-57DA-0430996A2E91}"/>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3181DB45-34E4-F672-76E1-3117A8EA1456}"/>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BFB60452-BB89-6DA0-E6BF-35FAAE5FD16C}"/>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CCC4E74F-7E2D-171B-9451-9BB7D11C97C6}"/>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008E3794-261B-1732-8D3C-04DF249A05E3}"/>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18AC13D4-A8F5-66D5-1BF1-D3A4FB7C2674}"/>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8CE31F30-7A19-4BB9-01CB-020BFACFA9AB}"/>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ABF28FF2-3786-FEB4-7EAF-E8B7719B96DD}"/>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E13D54FC-3BEC-566B-4066-F0BDB1DDC66E}"/>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9674F308-2ABA-60C0-6AC5-9E1CB4778D01}"/>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09F40EE3-211A-5C82-A0F3-9C891A4D4CA1}"/>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7C0B1F09-B147-12DA-9278-ECB36A10C281}"/>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BDB94818-EC3E-17DB-B4E8-C837590CE2B9}"/>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883DDA82-6361-ABBA-6E33-3AE53972E6A6}"/>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p:txBody>
          <a:bodyPr/>
          <a:lstStyle/>
          <a:p>
            <a:r>
              <a:rPr lang="de-DE" noProof="0"/>
              <a:t>Mastertitelformat bearbeiten</a:t>
            </a:r>
            <a:endParaRPr lang="de-DE"/>
          </a:p>
        </p:txBody>
      </p:sp>
      <p:sp>
        <p:nvSpPr>
          <p:cNvPr id="30" name="Foliennummernplatzhalter 5">
            <a:extLst>
              <a:ext uri="{FF2B5EF4-FFF2-40B4-BE49-F238E27FC236}">
                <a16:creationId xmlns:a16="http://schemas.microsoft.com/office/drawing/2014/main" id="{8F194D20-00D0-D451-78BD-0F94A180E0BC}"/>
              </a:ext>
            </a:extLst>
          </p:cNvPr>
          <p:cNvSpPr>
            <a:spLocks noGrp="1"/>
          </p:cNvSpPr>
          <p:nvPr>
            <p:ph type="sldNum" sz="quarter" idx="10"/>
          </p:nvPr>
        </p:nvSpPr>
        <p:spPr/>
        <p:txBody>
          <a:bodyPr/>
          <a:lstStyle>
            <a:lvl1pPr>
              <a:defRPr/>
            </a:lvl1pPr>
          </a:lstStyle>
          <a:p>
            <a:pPr>
              <a:defRPr/>
            </a:pPr>
            <a:fld id="{5A29D8C9-8C64-4D3E-BA98-9D5FFC7E090D}" type="slidenum">
              <a:rPr lang="de-DE"/>
              <a:pPr>
                <a:defRPr/>
              </a:pPr>
              <a:t>‹Nr.›</a:t>
            </a:fld>
            <a:endParaRPr lang="de-DE"/>
          </a:p>
        </p:txBody>
      </p:sp>
    </p:spTree>
    <p:extLst>
      <p:ext uri="{BB962C8B-B14F-4D97-AF65-F5344CB8AC3E}">
        <p14:creationId xmlns:p14="http://schemas.microsoft.com/office/powerpoint/2010/main" val="3366883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ontent single-column / Grey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840C2F8E-9B63-BC89-7A76-F6022430BF61}"/>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9187D5C5-3CFB-B4E0-9531-A2AF1F107F03}"/>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866939A2-84E2-F82B-B788-B37975A6E04A}"/>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1316EE42-B058-E892-A349-A14650222B49}"/>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B7CF25C2-4C9D-251C-0FA6-26909C7E5BF9}"/>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E9218D3B-B5BF-6B26-E0C4-A5399FE13F2B}"/>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8412BC92-A6B8-86AA-5602-CF1CD1EDA5EF}"/>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12351961-E57E-26C4-C45B-D6D7A89F8C9B}"/>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A81461C3-DBB2-99AC-C13C-63B4D279B974}"/>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7912B905-5779-344A-64FF-73E8D55F887E}"/>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1DB5A902-249F-EA12-CCFC-3AA496FB3C88}"/>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2AE4D3E1-594A-C177-244E-E5AEE180ED6B}"/>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32BF10CB-7707-DDDE-9EFC-43E0B32D045F}"/>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6710E272-EFBB-AE2C-E884-58AC9E453A28}"/>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A930B99F-A83F-1654-2790-AB66A37EDA93}"/>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A858D7F8-68EE-B373-0125-A2E57ED11AFD}"/>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45BB6EE0-1264-48E7-CC4E-60F148685478}"/>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A302952C-4C08-152C-C58E-A980242FF0CC}"/>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09424BBF-AFFF-7403-81F3-5A9A224FC069}"/>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EACE6CDF-3C54-A606-C1AA-BDDED3C9E206}"/>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0EDB0CEC-C834-3693-25BC-6BB308BFA8B6}"/>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A42FC5E6-03EB-D0AD-0B71-26C4A80317EF}"/>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D1DAD29F-1F58-4A67-B776-986039950C7B}"/>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6161A07C-74DC-76CD-390A-C4884A4663D1}"/>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EAB41297-28B7-70C9-331A-8DEF1375F4BE}"/>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ECD032D4-8556-6551-D334-E0E71DF14A12}"/>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783F7430-FFD7-A2E0-0A9E-49D52A73A89B}"/>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p:txBody>
          <a:bodyPr/>
          <a:lstStyle/>
          <a:p>
            <a:r>
              <a:rPr lang="de-DE" noProof="0"/>
              <a:t>Mastertitelformat bearbeiten</a:t>
            </a:r>
            <a:endParaRPr lang="de-DE"/>
          </a:p>
        </p:txBody>
      </p:sp>
      <p:sp>
        <p:nvSpPr>
          <p:cNvPr id="3" name="Inhaltsplatzhalter 2"/>
          <p:cNvSpPr>
            <a:spLocks noGrp="1"/>
          </p:cNvSpPr>
          <p:nvPr>
            <p:ph idx="1"/>
          </p:nvPr>
        </p:nvSpPr>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36513A03-0D54-CA07-B3A5-8B7F4FDFAFEA}"/>
              </a:ext>
            </a:extLst>
          </p:cNvPr>
          <p:cNvSpPr>
            <a:spLocks noGrp="1"/>
          </p:cNvSpPr>
          <p:nvPr>
            <p:ph type="sldNum" sz="quarter" idx="10"/>
          </p:nvPr>
        </p:nvSpPr>
        <p:spPr/>
        <p:txBody>
          <a:bodyPr/>
          <a:lstStyle>
            <a:lvl1pPr>
              <a:defRPr/>
            </a:lvl1pPr>
          </a:lstStyle>
          <a:p>
            <a:pPr>
              <a:defRPr/>
            </a:pPr>
            <a:fld id="{28602A54-5DF9-4BE3-AB27-7F2C83708A8C}" type="slidenum">
              <a:rPr lang="de-DE"/>
              <a:pPr>
                <a:defRPr/>
              </a:pPr>
              <a:t>‹Nr.›</a:t>
            </a:fld>
            <a:endParaRPr lang="de-DE"/>
          </a:p>
        </p:txBody>
      </p:sp>
    </p:spTree>
    <p:extLst>
      <p:ext uri="{BB962C8B-B14F-4D97-AF65-F5344CB8AC3E}">
        <p14:creationId xmlns:p14="http://schemas.microsoft.com/office/powerpoint/2010/main" val="1957996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ent single-column, single title / grey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047ACD05-D7D8-17EB-9F63-A94CFD170FE0}"/>
              </a:ext>
            </a:extLst>
          </p:cNvPr>
          <p:cNvSpPr>
            <a:spLocks noChangeAspect="1"/>
          </p:cNvSpPr>
          <p:nvPr userDrawn="1"/>
        </p:nvSpPr>
        <p:spPr bwMode="auto">
          <a:xfrm>
            <a:off x="0"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28255C1C-C947-6E54-B6BA-F3FCFBD5BC86}"/>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67221F8B-A182-3A83-A5A8-E6546FCA2BCD}"/>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48B38813-9256-F26E-EC03-5C444B29C008}"/>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FA3BAF2D-4735-5CD9-74C3-8D84165A0D70}"/>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CE990E88-4E2E-323F-F8CF-288447375FA8}"/>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0A81F16C-C40B-5293-5432-F0381903153B}"/>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2FDE44D3-A139-593D-5A96-CCFA8C0B368C}"/>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A96F8CF4-6AAF-81B8-D075-119D11A04948}"/>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8DDD109C-3E1B-D86C-62BD-F523BE4DAEC7}"/>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392F6D95-40A6-8C31-2210-AB894D9ECEA8}"/>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B1EE978A-0DFB-E10E-B6EF-02B89EE4824C}"/>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845698F4-8DF2-FD90-9B12-2AABCCCAE22D}"/>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B07E9A5E-A1D1-21D0-A952-BC2A5DB4E3CB}"/>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0DB4251A-C952-CE37-046D-9D9563D7AAB3}"/>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C3718E47-99A3-8289-B200-9A75AF8B9154}"/>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C383873E-CAB4-C8DC-D9C9-BCE0952A4048}"/>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E48CF8D8-6446-00B1-F061-E11C8BD1B386}"/>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0E992C6E-27AD-A925-AD73-63408724A05A}"/>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8F01E3B4-3161-E3DF-6470-736362A19146}"/>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B23A8C5A-4388-97F9-6158-854AA03EF566}"/>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0F6FA40C-0DE5-11A2-B165-EF37EC25580B}"/>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D90FBF51-FB23-E34A-6492-4EA9A9244EF9}"/>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D646E6CB-02D4-71CE-4BA9-375BB9818642}"/>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70C68129-E276-D33D-274C-3348AF65CCA7}"/>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BF43D2BA-700D-59AD-B985-3CF981D97E33}"/>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7868551F-9CCD-0FCF-7FF5-EFFBD2931176}"/>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378530"/>
          </a:xfrm>
        </p:spPr>
        <p:txBody>
          <a:bodyPr/>
          <a:lstStyle/>
          <a:p>
            <a:r>
              <a:rPr lang="de-DE" noProof="0"/>
              <a:t>Mastertitelformat bearbeiten</a:t>
            </a:r>
            <a:endParaRPr lang="de-DE"/>
          </a:p>
        </p:txBody>
      </p:sp>
      <p:sp>
        <p:nvSpPr>
          <p:cNvPr id="3" name="Inhaltsplatzhalter 2"/>
          <p:cNvSpPr>
            <a:spLocks noGrp="1"/>
          </p:cNvSpPr>
          <p:nvPr>
            <p:ph idx="1"/>
          </p:nvPr>
        </p:nvSpPr>
        <p:spPr>
          <a:xfrm>
            <a:off x="718800" y="1262461"/>
            <a:ext cx="10753200" cy="4875538"/>
          </a:xfrm>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26225914-6F9B-ED09-978E-1DC111632164}"/>
              </a:ext>
            </a:extLst>
          </p:cNvPr>
          <p:cNvSpPr>
            <a:spLocks noGrp="1"/>
          </p:cNvSpPr>
          <p:nvPr>
            <p:ph type="sldNum" sz="quarter" idx="10"/>
          </p:nvPr>
        </p:nvSpPr>
        <p:spPr/>
        <p:txBody>
          <a:bodyPr/>
          <a:lstStyle>
            <a:lvl1pPr>
              <a:defRPr/>
            </a:lvl1pPr>
          </a:lstStyle>
          <a:p>
            <a:pPr>
              <a:defRPr/>
            </a:pPr>
            <a:fld id="{26E32F05-E19B-409F-8D23-52F70ED7EFE4}" type="slidenum">
              <a:rPr lang="de-DE"/>
              <a:pPr>
                <a:defRPr/>
              </a:pPr>
              <a:t>‹Nr.›</a:t>
            </a:fld>
            <a:endParaRPr lang="de-DE"/>
          </a:p>
        </p:txBody>
      </p:sp>
    </p:spTree>
    <p:extLst>
      <p:ext uri="{BB962C8B-B14F-4D97-AF65-F5344CB8AC3E}">
        <p14:creationId xmlns:p14="http://schemas.microsoft.com/office/powerpoint/2010/main" val="432095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ingle-column / Grey V-Icon">
    <p:spTree>
      <p:nvGrpSpPr>
        <p:cNvPr id="1" name=""/>
        <p:cNvGrpSpPr/>
        <p:nvPr/>
      </p:nvGrpSpPr>
      <p:grpSpPr>
        <a:xfrm>
          <a:off x="0" y="0"/>
          <a:ext cx="0" cy="0"/>
          <a:chOff x="0" y="0"/>
          <a:chExt cx="0" cy="0"/>
        </a:xfrm>
      </p:grpSpPr>
      <p:grpSp>
        <p:nvGrpSpPr>
          <p:cNvPr id="3" name="Grafik 7">
            <a:extLst>
              <a:ext uri="{FF2B5EF4-FFF2-40B4-BE49-F238E27FC236}">
                <a16:creationId xmlns:a16="http://schemas.microsoft.com/office/drawing/2014/main" id="{4422A220-64E0-D164-7C98-26C3B5D730C4}"/>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4" name="Grafik 7">
              <a:extLst>
                <a:ext uri="{FF2B5EF4-FFF2-40B4-BE49-F238E27FC236}">
                  <a16:creationId xmlns:a16="http://schemas.microsoft.com/office/drawing/2014/main" id="{2D5ECF7E-BD8D-3A70-C096-827C952CA3E5}"/>
                </a:ext>
              </a:extLst>
            </p:cNvPr>
            <p:cNvGrpSpPr/>
            <p:nvPr/>
          </p:nvGrpSpPr>
          <p:grpSpPr>
            <a:xfrm>
              <a:off x="11328532" y="6088146"/>
              <a:ext cx="492890" cy="179142"/>
              <a:chOff x="11328532" y="6088146"/>
              <a:chExt cx="492890" cy="179142"/>
            </a:xfrm>
            <a:grpFill/>
          </p:grpSpPr>
          <p:sp>
            <p:nvSpPr>
              <p:cNvPr id="24" name="Freihandform 28">
                <a:extLst>
                  <a:ext uri="{FF2B5EF4-FFF2-40B4-BE49-F238E27FC236}">
                    <a16:creationId xmlns:a16="http://schemas.microsoft.com/office/drawing/2014/main" id="{BDE8DD6C-466A-F0A9-38BE-388BCFE92334}"/>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9">
                <a:extLst>
                  <a:ext uri="{FF2B5EF4-FFF2-40B4-BE49-F238E27FC236}">
                    <a16:creationId xmlns:a16="http://schemas.microsoft.com/office/drawing/2014/main" id="{A2BE6986-2174-7CE1-1302-2CED8F7D10D0}"/>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30">
                <a:extLst>
                  <a:ext uri="{FF2B5EF4-FFF2-40B4-BE49-F238E27FC236}">
                    <a16:creationId xmlns:a16="http://schemas.microsoft.com/office/drawing/2014/main" id="{7A16B01C-8527-BA48-6ECA-A0DFE6724527}"/>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1">
                <a:extLst>
                  <a:ext uri="{FF2B5EF4-FFF2-40B4-BE49-F238E27FC236}">
                    <a16:creationId xmlns:a16="http://schemas.microsoft.com/office/drawing/2014/main" id="{CCA94ECB-0C4A-78A7-B7AB-BABD4D6FCD3E}"/>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5" name="Grafik 7">
              <a:extLst>
                <a:ext uri="{FF2B5EF4-FFF2-40B4-BE49-F238E27FC236}">
                  <a16:creationId xmlns:a16="http://schemas.microsoft.com/office/drawing/2014/main" id="{D41DD298-5D73-F1EA-6415-9F6FE81AA322}"/>
                </a:ext>
              </a:extLst>
            </p:cNvPr>
            <p:cNvGrpSpPr/>
            <p:nvPr/>
          </p:nvGrpSpPr>
          <p:grpSpPr>
            <a:xfrm>
              <a:off x="10738800" y="6088775"/>
              <a:ext cx="594861" cy="177885"/>
              <a:chOff x="10738800" y="6088775"/>
              <a:chExt cx="594861" cy="177885"/>
            </a:xfrm>
            <a:grpFill/>
          </p:grpSpPr>
          <p:sp>
            <p:nvSpPr>
              <p:cNvPr id="19" name="Freihandform 23">
                <a:extLst>
                  <a:ext uri="{FF2B5EF4-FFF2-40B4-BE49-F238E27FC236}">
                    <a16:creationId xmlns:a16="http://schemas.microsoft.com/office/drawing/2014/main" id="{3F5ECC9E-3B57-A4E4-01BC-5F910E9C99FF}"/>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4">
                <a:extLst>
                  <a:ext uri="{FF2B5EF4-FFF2-40B4-BE49-F238E27FC236}">
                    <a16:creationId xmlns:a16="http://schemas.microsoft.com/office/drawing/2014/main" id="{E4A74EA4-614B-4ADF-A6D1-E83B0CCB9BDA}"/>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5">
                <a:extLst>
                  <a:ext uri="{FF2B5EF4-FFF2-40B4-BE49-F238E27FC236}">
                    <a16:creationId xmlns:a16="http://schemas.microsoft.com/office/drawing/2014/main" id="{DDE8B608-0ADB-0519-D658-2D96A5FC6E3F}"/>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6">
                <a:extLst>
                  <a:ext uri="{FF2B5EF4-FFF2-40B4-BE49-F238E27FC236}">
                    <a16:creationId xmlns:a16="http://schemas.microsoft.com/office/drawing/2014/main" id="{A2620816-1E6B-7AEF-B286-385FBD1088FA}"/>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7">
                <a:extLst>
                  <a:ext uri="{FF2B5EF4-FFF2-40B4-BE49-F238E27FC236}">
                    <a16:creationId xmlns:a16="http://schemas.microsoft.com/office/drawing/2014/main" id="{28DB22D6-B1CE-8EFB-6DD5-DE4B46824DCB}"/>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C4CE4393-C2EB-FD19-EAE0-2B8913CD24F7}"/>
                </a:ext>
              </a:extLst>
            </p:cNvPr>
            <p:cNvGrpSpPr/>
            <p:nvPr/>
          </p:nvGrpSpPr>
          <p:grpSpPr>
            <a:xfrm>
              <a:off x="11271949" y="6318203"/>
              <a:ext cx="548307" cy="52171"/>
              <a:chOff x="11271949" y="6318203"/>
              <a:chExt cx="548307" cy="52171"/>
            </a:xfrm>
            <a:grpFill/>
          </p:grpSpPr>
          <p:sp>
            <p:nvSpPr>
              <p:cNvPr id="7" name="Freihandform 11">
                <a:extLst>
                  <a:ext uri="{FF2B5EF4-FFF2-40B4-BE49-F238E27FC236}">
                    <a16:creationId xmlns:a16="http://schemas.microsoft.com/office/drawing/2014/main" id="{E2907755-5B3D-E885-3024-388A2408BFD1}"/>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8" name="Freihandform 12">
                <a:extLst>
                  <a:ext uri="{FF2B5EF4-FFF2-40B4-BE49-F238E27FC236}">
                    <a16:creationId xmlns:a16="http://schemas.microsoft.com/office/drawing/2014/main" id="{F545C099-4B34-85E4-46FB-8994C9F63ACA}"/>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3">
                <a:extLst>
                  <a:ext uri="{FF2B5EF4-FFF2-40B4-BE49-F238E27FC236}">
                    <a16:creationId xmlns:a16="http://schemas.microsoft.com/office/drawing/2014/main" id="{43FEC441-7F47-1DFB-4C15-1A37FDE0EE6F}"/>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4">
                <a:extLst>
                  <a:ext uri="{FF2B5EF4-FFF2-40B4-BE49-F238E27FC236}">
                    <a16:creationId xmlns:a16="http://schemas.microsoft.com/office/drawing/2014/main" id="{052A8C23-499C-7E8D-1A6E-0594115D63DA}"/>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5">
                <a:extLst>
                  <a:ext uri="{FF2B5EF4-FFF2-40B4-BE49-F238E27FC236}">
                    <a16:creationId xmlns:a16="http://schemas.microsoft.com/office/drawing/2014/main" id="{67B4AF91-6062-F884-20C5-D9E36F593222}"/>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6">
                <a:extLst>
                  <a:ext uri="{FF2B5EF4-FFF2-40B4-BE49-F238E27FC236}">
                    <a16:creationId xmlns:a16="http://schemas.microsoft.com/office/drawing/2014/main" id="{2C2CB8E5-F95A-EAB2-B558-A15D5F86959C}"/>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7">
                <a:extLst>
                  <a:ext uri="{FF2B5EF4-FFF2-40B4-BE49-F238E27FC236}">
                    <a16:creationId xmlns:a16="http://schemas.microsoft.com/office/drawing/2014/main" id="{6E00962D-E9AA-6DDF-A123-F9CFC30C6A99}"/>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8">
                <a:extLst>
                  <a:ext uri="{FF2B5EF4-FFF2-40B4-BE49-F238E27FC236}">
                    <a16:creationId xmlns:a16="http://schemas.microsoft.com/office/drawing/2014/main" id="{EF681BA4-8DFD-05C4-6798-B69EE1B6ABA1}"/>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9">
                <a:extLst>
                  <a:ext uri="{FF2B5EF4-FFF2-40B4-BE49-F238E27FC236}">
                    <a16:creationId xmlns:a16="http://schemas.microsoft.com/office/drawing/2014/main" id="{A35CDC8B-3AA0-C57A-2C0F-AF9F09869BA9}"/>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0">
                <a:extLst>
                  <a:ext uri="{FF2B5EF4-FFF2-40B4-BE49-F238E27FC236}">
                    <a16:creationId xmlns:a16="http://schemas.microsoft.com/office/drawing/2014/main" id="{982B20E9-E5C7-DE07-28EA-EA0B068FBDAA}"/>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1">
                <a:extLst>
                  <a:ext uri="{FF2B5EF4-FFF2-40B4-BE49-F238E27FC236}">
                    <a16:creationId xmlns:a16="http://schemas.microsoft.com/office/drawing/2014/main" id="{17ACBF2E-65C6-DA9D-AA1B-B292D120D12C}"/>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2">
                <a:extLst>
                  <a:ext uri="{FF2B5EF4-FFF2-40B4-BE49-F238E27FC236}">
                    <a16:creationId xmlns:a16="http://schemas.microsoft.com/office/drawing/2014/main" id="{2667406B-7106-4727-643B-DB58E446E504}"/>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8" name="Rechteck 27">
            <a:extLst>
              <a:ext uri="{FF2B5EF4-FFF2-40B4-BE49-F238E27FC236}">
                <a16:creationId xmlns:a16="http://schemas.microsoft.com/office/drawing/2014/main" id="{66253F53-0268-A91D-98E8-A50F4956C2F6}"/>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29" name="Grafik 30">
            <a:extLst>
              <a:ext uri="{FF2B5EF4-FFF2-40B4-BE49-F238E27FC236}">
                <a16:creationId xmlns:a16="http://schemas.microsoft.com/office/drawing/2014/main" id="{00F0AD0E-110F-E1DB-99C8-6290FE3471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55375" y="5919788"/>
            <a:ext cx="584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noProof="0"/>
              <a:t>Mastertitelformat bearbeiten</a:t>
            </a:r>
            <a:endParaRPr lang="de-DE"/>
          </a:p>
        </p:txBody>
      </p:sp>
      <p:sp>
        <p:nvSpPr>
          <p:cNvPr id="34" name="Inhaltsplatzhalter 2"/>
          <p:cNvSpPr>
            <a:spLocks noGrp="1"/>
          </p:cNvSpPr>
          <p:nvPr>
            <p:ph idx="1"/>
          </p:nvPr>
        </p:nvSpPr>
        <p:spPr>
          <a:xfrm>
            <a:off x="718800" y="1643463"/>
            <a:ext cx="10753200" cy="4494536"/>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0" name="Foliennummernplatzhalter 5">
            <a:extLst>
              <a:ext uri="{FF2B5EF4-FFF2-40B4-BE49-F238E27FC236}">
                <a16:creationId xmlns:a16="http://schemas.microsoft.com/office/drawing/2014/main" id="{04C9D536-54D3-85C3-E1C5-C4F94F7672AC}"/>
              </a:ext>
            </a:extLst>
          </p:cNvPr>
          <p:cNvSpPr>
            <a:spLocks noGrp="1"/>
          </p:cNvSpPr>
          <p:nvPr>
            <p:ph type="sldNum" sz="quarter" idx="10"/>
          </p:nvPr>
        </p:nvSpPr>
        <p:spPr/>
        <p:txBody>
          <a:bodyPr/>
          <a:lstStyle>
            <a:lvl1pPr>
              <a:defRPr/>
            </a:lvl1pPr>
          </a:lstStyle>
          <a:p>
            <a:pPr>
              <a:defRPr/>
            </a:pPr>
            <a:fld id="{31E2C47D-6C81-4247-9CD4-D6C84AA067D5}" type="slidenum">
              <a:rPr lang="de-DE"/>
              <a:pPr>
                <a:defRPr/>
              </a:pPr>
              <a:t>‹Nr.›</a:t>
            </a:fld>
            <a:endParaRPr lang="de-DE"/>
          </a:p>
        </p:txBody>
      </p:sp>
    </p:spTree>
    <p:extLst>
      <p:ext uri="{BB962C8B-B14F-4D97-AF65-F5344CB8AC3E}">
        <p14:creationId xmlns:p14="http://schemas.microsoft.com/office/powerpoint/2010/main" val="1298109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Content single-column, single title / Grey V-Icon">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151AD81-656B-DC86-E020-CA81D4CB9CE6}"/>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5" name="Grafik 2">
            <a:extLst>
              <a:ext uri="{FF2B5EF4-FFF2-40B4-BE49-F238E27FC236}">
                <a16:creationId xmlns:a16="http://schemas.microsoft.com/office/drawing/2014/main" id="{9B7F75B1-C017-AF64-8FC4-BA33E0A0A8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55375" y="5919788"/>
            <a:ext cx="584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18800" y="293463"/>
            <a:ext cx="10753200" cy="378530"/>
          </a:xfrm>
        </p:spPr>
        <p:txBody>
          <a:bodyPr/>
          <a:lstStyle/>
          <a:p>
            <a:r>
              <a:rPr lang="de-DE" noProof="0"/>
              <a:t>Mastertitelformat bearbeiten</a:t>
            </a:r>
            <a:endParaRPr lang="de-DE"/>
          </a:p>
        </p:txBody>
      </p:sp>
      <p:sp>
        <p:nvSpPr>
          <p:cNvPr id="3" name="Inhaltsplatzhalter 2"/>
          <p:cNvSpPr>
            <a:spLocks noGrp="1"/>
          </p:cNvSpPr>
          <p:nvPr>
            <p:ph idx="1"/>
          </p:nvPr>
        </p:nvSpPr>
        <p:spPr>
          <a:xfrm>
            <a:off x="718800" y="1262461"/>
            <a:ext cx="10753200" cy="487553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6" name="Foliennummernplatzhalter 5">
            <a:extLst>
              <a:ext uri="{FF2B5EF4-FFF2-40B4-BE49-F238E27FC236}">
                <a16:creationId xmlns:a16="http://schemas.microsoft.com/office/drawing/2014/main" id="{EB2FE3D3-AC69-827E-D4CA-51BB064555C1}"/>
              </a:ext>
            </a:extLst>
          </p:cNvPr>
          <p:cNvSpPr>
            <a:spLocks noGrp="1"/>
          </p:cNvSpPr>
          <p:nvPr>
            <p:ph type="sldNum" sz="quarter" idx="10"/>
          </p:nvPr>
        </p:nvSpPr>
        <p:spPr/>
        <p:txBody>
          <a:bodyPr/>
          <a:lstStyle>
            <a:lvl1pPr>
              <a:defRPr/>
            </a:lvl1pPr>
          </a:lstStyle>
          <a:p>
            <a:pPr>
              <a:defRPr/>
            </a:pPr>
            <a:fld id="{CF7AE77A-C9C5-4FD7-8E33-A7BB2F284137}" type="slidenum">
              <a:rPr lang="de-DE"/>
              <a:pPr>
                <a:defRPr/>
              </a:pPr>
              <a:t>‹Nr.›</a:t>
            </a:fld>
            <a:endParaRPr lang="de-DE"/>
          </a:p>
        </p:txBody>
      </p:sp>
    </p:spTree>
    <p:extLst>
      <p:ext uri="{BB962C8B-B14F-4D97-AF65-F5344CB8AC3E}">
        <p14:creationId xmlns:p14="http://schemas.microsoft.com/office/powerpoint/2010/main" val="587362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two columns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D3AE12B8-916F-FD68-0730-1D3310635C36}"/>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DE0835EE-ABAC-9C35-675D-C41EE28BFA3F}"/>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E630159E-4384-3060-1FF0-D78D04B80ACA}"/>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2860C943-7023-68B0-C06C-D198F4443273}"/>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B02DBFB4-C020-8C55-12B4-BBBC23F6CB98}"/>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098D7454-0BBC-8C90-58E0-BE90CDB18C5A}"/>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754E8A2D-B2C1-C8DB-7426-84580A8BB393}"/>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69902141-E8A1-99F1-D39C-FC7BB44C4020}"/>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7885131D-BAB9-4EB4-3E31-48B348EE87B4}"/>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98D515C9-E78C-5272-FE55-A32ABAF4AC4A}"/>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4257FCE3-63D8-4D50-B031-80ADF48E07C6}"/>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0698B328-D31F-7F12-CFB4-58D5A444AE8F}"/>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B28807DD-DF38-9FD4-2D52-7EFC6C140F95}"/>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38CAA50C-D439-38C4-9023-6AC22B1D7D17}"/>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C08C619E-E38D-A553-3BE1-EF6E0A965618}"/>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D75C3C1D-587A-7705-9D3A-FB2160EE65E1}"/>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44C1709F-F2B4-5E2A-E5D2-CA0D2A2E00DB}"/>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474D1A99-A6CA-F7E3-5AC1-8BCCE559937B}"/>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66B2C2D6-34B7-26CF-90A9-D595A6095F59}"/>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66147FF4-8BCC-6CB7-D81E-C4C50F402E18}"/>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9BA4D11D-6211-61EE-B632-4052196DB6BB}"/>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AC4760EA-4936-FE00-8D26-1038B0EAF402}"/>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407A0DE7-9681-5991-E59F-45B80392B075}"/>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924595CD-7E39-13EE-36D5-1545988AC1BF}"/>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8B8E0DB6-DC0C-B951-D580-82D3C84D1655}"/>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06BB0854-B67D-C074-6DCF-CE938D841BA8}"/>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BCD29F7B-2B09-A1D0-B285-2AF3808D5592}"/>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6" name="Inhaltsplatzhalter 2"/>
          <p:cNvSpPr>
            <a:spLocks noGrp="1"/>
          </p:cNvSpPr>
          <p:nvPr>
            <p:ph idx="1"/>
          </p:nvPr>
        </p:nvSpPr>
        <p:spPr>
          <a:xfrm>
            <a:off x="718800" y="1673596"/>
            <a:ext cx="5231150" cy="4464403"/>
          </a:xfrm>
        </p:spPr>
        <p:txBody>
          <a:bodyPr/>
          <a:lstStyle>
            <a:lvl1pPr marL="0" indent="0">
              <a:buFontTx/>
              <a:buNone/>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3"/>
              </a:buBlip>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Inhaltsplatzhalter 2"/>
          <p:cNvSpPr>
            <a:spLocks noGrp="1"/>
          </p:cNvSpPr>
          <p:nvPr>
            <p:ph idx="13"/>
          </p:nvPr>
        </p:nvSpPr>
        <p:spPr>
          <a:xfrm>
            <a:off x="6240850" y="1673596"/>
            <a:ext cx="5231150" cy="4464403"/>
          </a:xfrm>
        </p:spPr>
        <p:txBody>
          <a:bodyPr/>
          <a:lstStyle>
            <a:lvl1pPr>
              <a:defRPr/>
            </a:lvl1pPr>
            <a:lvl2pPr marL="270000" indent="-270000">
              <a:buFontTx/>
              <a:buBlip>
                <a:blip r:embed="rId3"/>
              </a:buBlip>
              <a:defRPr/>
            </a:lvl2pPr>
            <a:lvl3pPr marL="540000" indent="-270000">
              <a:buFontTx/>
              <a:buBlip>
                <a:blip r:embed="rId3"/>
              </a:buBlip>
              <a:defRPr/>
            </a:lvl3pPr>
            <a:lvl4pPr marL="810000" indent="-270000">
              <a:buFontTx/>
              <a:buBlip>
                <a:blip r:embed="rId3"/>
              </a:buBlip>
              <a:defRPr/>
            </a:lvl4pPr>
            <a:lvl5pPr marL="1080000" indent="-270000">
              <a:buFontTx/>
              <a:buBlip>
                <a:blip r:embed="rId3"/>
              </a:buBlip>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0" name="Foliennummernplatzhalter 5">
            <a:extLst>
              <a:ext uri="{FF2B5EF4-FFF2-40B4-BE49-F238E27FC236}">
                <a16:creationId xmlns:a16="http://schemas.microsoft.com/office/drawing/2014/main" id="{527CB8F7-ACDE-4CE1-CAA2-4E6A33C3C35D}"/>
              </a:ext>
            </a:extLst>
          </p:cNvPr>
          <p:cNvSpPr>
            <a:spLocks noGrp="1"/>
          </p:cNvSpPr>
          <p:nvPr>
            <p:ph type="sldNum" sz="quarter" idx="14"/>
          </p:nvPr>
        </p:nvSpPr>
        <p:spPr/>
        <p:txBody>
          <a:bodyPr/>
          <a:lstStyle>
            <a:lvl1pPr>
              <a:defRPr/>
            </a:lvl1pPr>
          </a:lstStyle>
          <a:p>
            <a:pPr>
              <a:defRPr/>
            </a:pPr>
            <a:fld id="{D0D3B8D8-187A-4B8F-AD26-588ACECE765B}" type="slidenum">
              <a:rPr lang="de-DE"/>
              <a:pPr>
                <a:defRPr/>
              </a:pPr>
              <a:t>‹Nr.›</a:t>
            </a:fld>
            <a:endParaRPr lang="de-DE"/>
          </a:p>
        </p:txBody>
      </p:sp>
    </p:spTree>
    <p:extLst>
      <p:ext uri="{BB962C8B-B14F-4D97-AF65-F5344CB8AC3E}">
        <p14:creationId xmlns:p14="http://schemas.microsoft.com/office/powerpoint/2010/main" val="351432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Image_O-shape right blue">
    <p:spTree>
      <p:nvGrpSpPr>
        <p:cNvPr id="1" name=""/>
        <p:cNvGrpSpPr/>
        <p:nvPr/>
      </p:nvGrpSpPr>
      <p:grpSpPr>
        <a:xfrm>
          <a:off x="0" y="0"/>
          <a:ext cx="0" cy="0"/>
          <a:chOff x="0" y="0"/>
          <a:chExt cx="0" cy="0"/>
        </a:xfrm>
      </p:grpSpPr>
      <p:sp>
        <p:nvSpPr>
          <p:cNvPr id="3" name="Grafik 3">
            <a:extLst>
              <a:ext uri="{FF2B5EF4-FFF2-40B4-BE49-F238E27FC236}">
                <a16:creationId xmlns:a16="http://schemas.microsoft.com/office/drawing/2014/main" id="{AEB25862-0027-2729-63E2-8BF1F13079C6}"/>
              </a:ext>
            </a:extLst>
          </p:cNvPr>
          <p:cNvSpPr>
            <a:spLocks noChangeArrowheads="1"/>
          </p:cNvSpPr>
          <p:nvPr userDrawn="1"/>
        </p:nvSpPr>
        <p:spPr bwMode="auto">
          <a:xfrm>
            <a:off x="7602538" y="0"/>
            <a:ext cx="4591050" cy="6858000"/>
          </a:xfrm>
          <a:prstGeom prst="rect">
            <a:avLst/>
          </a:prstGeom>
          <a:solidFill>
            <a:srgbClr val="0089D9"/>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a:p>
        </p:txBody>
      </p:sp>
      <p:grpSp>
        <p:nvGrpSpPr>
          <p:cNvPr id="4" name="Grafik 7">
            <a:extLst>
              <a:ext uri="{FF2B5EF4-FFF2-40B4-BE49-F238E27FC236}">
                <a16:creationId xmlns:a16="http://schemas.microsoft.com/office/drawing/2014/main" id="{A82DB032-9316-3B66-F4F1-8B714AFC65D9}"/>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E990A868-156F-266A-87F0-5DE8FAE54468}"/>
                </a:ext>
              </a:extLst>
            </p:cNvPr>
            <p:cNvGrpSpPr/>
            <p:nvPr/>
          </p:nvGrpSpPr>
          <p:grpSpPr>
            <a:xfrm>
              <a:off x="11328532" y="6088146"/>
              <a:ext cx="492890" cy="179142"/>
              <a:chOff x="11328532" y="6088146"/>
              <a:chExt cx="492890" cy="179142"/>
            </a:xfrm>
            <a:grpFill/>
          </p:grpSpPr>
          <p:sp>
            <p:nvSpPr>
              <p:cNvPr id="25" name="Freihandform 33">
                <a:extLst>
                  <a:ext uri="{FF2B5EF4-FFF2-40B4-BE49-F238E27FC236}">
                    <a16:creationId xmlns:a16="http://schemas.microsoft.com/office/drawing/2014/main" id="{D3700DBC-7748-5E91-3F83-48478C3CF8C9}"/>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34">
                <a:extLst>
                  <a:ext uri="{FF2B5EF4-FFF2-40B4-BE49-F238E27FC236}">
                    <a16:creationId xmlns:a16="http://schemas.microsoft.com/office/drawing/2014/main" id="{CA837C59-E714-19F6-744F-5B763460ECEC}"/>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5">
                <a:extLst>
                  <a:ext uri="{FF2B5EF4-FFF2-40B4-BE49-F238E27FC236}">
                    <a16:creationId xmlns:a16="http://schemas.microsoft.com/office/drawing/2014/main" id="{FEBDA470-F41E-ED8A-53AA-445BFC8748E3}"/>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6">
                <a:extLst>
                  <a:ext uri="{FF2B5EF4-FFF2-40B4-BE49-F238E27FC236}">
                    <a16:creationId xmlns:a16="http://schemas.microsoft.com/office/drawing/2014/main" id="{45FE6E9F-B677-89B0-B12C-BDEA44921756}"/>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6FD8EE04-E434-71E1-3A9F-DA5F62CCB40D}"/>
                </a:ext>
              </a:extLst>
            </p:cNvPr>
            <p:cNvGrpSpPr/>
            <p:nvPr/>
          </p:nvGrpSpPr>
          <p:grpSpPr>
            <a:xfrm>
              <a:off x="10738800" y="6088775"/>
              <a:ext cx="594861" cy="177885"/>
              <a:chOff x="10738800" y="6088775"/>
              <a:chExt cx="594861" cy="177885"/>
            </a:xfrm>
            <a:grpFill/>
          </p:grpSpPr>
          <p:sp>
            <p:nvSpPr>
              <p:cNvPr id="20" name="Freihandform 28">
                <a:extLst>
                  <a:ext uri="{FF2B5EF4-FFF2-40B4-BE49-F238E27FC236}">
                    <a16:creationId xmlns:a16="http://schemas.microsoft.com/office/drawing/2014/main" id="{4BF04452-5F18-9283-242A-787D0341B4C1}"/>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9">
                <a:extLst>
                  <a:ext uri="{FF2B5EF4-FFF2-40B4-BE49-F238E27FC236}">
                    <a16:creationId xmlns:a16="http://schemas.microsoft.com/office/drawing/2014/main" id="{691E0F55-7973-559B-B890-C42B056471FE}"/>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30">
                <a:extLst>
                  <a:ext uri="{FF2B5EF4-FFF2-40B4-BE49-F238E27FC236}">
                    <a16:creationId xmlns:a16="http://schemas.microsoft.com/office/drawing/2014/main" id="{D8CB1D57-5BB7-54EC-E12D-0AE1D1E5AC23}"/>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31">
                <a:extLst>
                  <a:ext uri="{FF2B5EF4-FFF2-40B4-BE49-F238E27FC236}">
                    <a16:creationId xmlns:a16="http://schemas.microsoft.com/office/drawing/2014/main" id="{079542E2-F483-8E29-AE7A-6943AAE4CBD7}"/>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32">
                <a:extLst>
                  <a:ext uri="{FF2B5EF4-FFF2-40B4-BE49-F238E27FC236}">
                    <a16:creationId xmlns:a16="http://schemas.microsoft.com/office/drawing/2014/main" id="{7B4B8808-5B83-9016-B88D-B73DC8547CC1}"/>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E0C0F43D-36ED-922D-8862-05397AECAAA6}"/>
                </a:ext>
              </a:extLst>
            </p:cNvPr>
            <p:cNvGrpSpPr/>
            <p:nvPr/>
          </p:nvGrpSpPr>
          <p:grpSpPr>
            <a:xfrm>
              <a:off x="11271949" y="6318203"/>
              <a:ext cx="548307" cy="52171"/>
              <a:chOff x="11271949" y="6318203"/>
              <a:chExt cx="548307" cy="52171"/>
            </a:xfrm>
            <a:grpFill/>
          </p:grpSpPr>
          <p:sp>
            <p:nvSpPr>
              <p:cNvPr id="8" name="Freihandform 16">
                <a:extLst>
                  <a:ext uri="{FF2B5EF4-FFF2-40B4-BE49-F238E27FC236}">
                    <a16:creationId xmlns:a16="http://schemas.microsoft.com/office/drawing/2014/main" id="{45C7D349-7851-8B2D-0964-C6F3EAA194A8}"/>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7">
                <a:extLst>
                  <a:ext uri="{FF2B5EF4-FFF2-40B4-BE49-F238E27FC236}">
                    <a16:creationId xmlns:a16="http://schemas.microsoft.com/office/drawing/2014/main" id="{3851B27D-1AC6-CCCA-E46A-1D316420786E}"/>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8">
                <a:extLst>
                  <a:ext uri="{FF2B5EF4-FFF2-40B4-BE49-F238E27FC236}">
                    <a16:creationId xmlns:a16="http://schemas.microsoft.com/office/drawing/2014/main" id="{926685B2-EF9D-FCCA-48AA-32486B51E311}"/>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9">
                <a:extLst>
                  <a:ext uri="{FF2B5EF4-FFF2-40B4-BE49-F238E27FC236}">
                    <a16:creationId xmlns:a16="http://schemas.microsoft.com/office/drawing/2014/main" id="{E994E4F9-6768-258F-5D25-8B6FDC9A712E}"/>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20">
                <a:extLst>
                  <a:ext uri="{FF2B5EF4-FFF2-40B4-BE49-F238E27FC236}">
                    <a16:creationId xmlns:a16="http://schemas.microsoft.com/office/drawing/2014/main" id="{715E667B-A92F-2F74-6168-9E3331B55A14}"/>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21">
                <a:extLst>
                  <a:ext uri="{FF2B5EF4-FFF2-40B4-BE49-F238E27FC236}">
                    <a16:creationId xmlns:a16="http://schemas.microsoft.com/office/drawing/2014/main" id="{679DC209-E9F4-F690-EEAB-607C41135477}"/>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22">
                <a:extLst>
                  <a:ext uri="{FF2B5EF4-FFF2-40B4-BE49-F238E27FC236}">
                    <a16:creationId xmlns:a16="http://schemas.microsoft.com/office/drawing/2014/main" id="{735C33E7-F8CB-BFED-8AE4-2A57FF20A21C}"/>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23">
                <a:extLst>
                  <a:ext uri="{FF2B5EF4-FFF2-40B4-BE49-F238E27FC236}">
                    <a16:creationId xmlns:a16="http://schemas.microsoft.com/office/drawing/2014/main" id="{81F8A66D-E27A-C9E2-D61F-307CED80CFB0}"/>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4">
                <a:extLst>
                  <a:ext uri="{FF2B5EF4-FFF2-40B4-BE49-F238E27FC236}">
                    <a16:creationId xmlns:a16="http://schemas.microsoft.com/office/drawing/2014/main" id="{C2EAA53D-678B-2572-8EE9-99D4C725BC37}"/>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5">
                <a:extLst>
                  <a:ext uri="{FF2B5EF4-FFF2-40B4-BE49-F238E27FC236}">
                    <a16:creationId xmlns:a16="http://schemas.microsoft.com/office/drawing/2014/main" id="{F10BCBD0-54F5-FDF3-080D-8C193F5019CD}"/>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6">
                <a:extLst>
                  <a:ext uri="{FF2B5EF4-FFF2-40B4-BE49-F238E27FC236}">
                    <a16:creationId xmlns:a16="http://schemas.microsoft.com/office/drawing/2014/main" id="{9BFCEFE5-EDCC-E281-F83A-0A03627C6B09}"/>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7">
                <a:extLst>
                  <a:ext uri="{FF2B5EF4-FFF2-40B4-BE49-F238E27FC236}">
                    <a16:creationId xmlns:a16="http://schemas.microsoft.com/office/drawing/2014/main" id="{C6365BE8-A3A4-913B-8956-4736D050FF5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9" name="Bildplatzhalter 38"/>
          <p:cNvSpPr>
            <a:spLocks noGrp="1"/>
          </p:cNvSpPr>
          <p:nvPr>
            <p:ph type="pic" sz="quarter" idx="13"/>
          </p:nvPr>
        </p:nvSpPr>
        <p:spPr>
          <a:xfrm>
            <a:off x="0" y="0"/>
            <a:ext cx="10589103" cy="6858000"/>
          </a:xfrm>
          <a:custGeom>
            <a:avLst/>
            <a:gdLst>
              <a:gd name="connsiteX0" fmla="*/ 0 w 10589103"/>
              <a:gd name="connsiteY0" fmla="*/ 0 h 6858000"/>
              <a:gd name="connsiteX1" fmla="*/ 10589103 w 10589103"/>
              <a:gd name="connsiteY1" fmla="*/ 0 h 6858000"/>
              <a:gd name="connsiteX2" fmla="*/ 9559032 w 10589103"/>
              <a:gd name="connsiteY2" fmla="*/ 4507674 h 6858000"/>
              <a:gd name="connsiteX3" fmla="*/ 7788979 w 10589103"/>
              <a:gd name="connsiteY3" fmla="*/ 6798895 h 6858000"/>
              <a:gd name="connsiteX4" fmla="*/ 7605139 w 10589103"/>
              <a:gd name="connsiteY4" fmla="*/ 6858000 h 6858000"/>
              <a:gd name="connsiteX5" fmla="*/ 0 w 105891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9103" h="6858000">
                <a:moveTo>
                  <a:pt x="0" y="0"/>
                </a:moveTo>
                <a:lnTo>
                  <a:pt x="10589103" y="0"/>
                </a:lnTo>
                <a:lnTo>
                  <a:pt x="9559032" y="4507674"/>
                </a:lnTo>
                <a:cubicBezTo>
                  <a:pt x="9280398" y="5713896"/>
                  <a:pt x="8697008" y="6471357"/>
                  <a:pt x="7788979" y="6798895"/>
                </a:cubicBezTo>
                <a:lnTo>
                  <a:pt x="7605139" y="6858000"/>
                </a:lnTo>
                <a:lnTo>
                  <a:pt x="0" y="6858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41" name="Textplatzhalter 4"/>
          <p:cNvSpPr>
            <a:spLocks noGrp="1"/>
          </p:cNvSpPr>
          <p:nvPr>
            <p:ph type="body" sz="quarter" idx="10"/>
          </p:nvPr>
        </p:nvSpPr>
        <p:spPr>
          <a:xfrm>
            <a:off x="432000" y="579600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2" name="Titel 1"/>
          <p:cNvSpPr>
            <a:spLocks noGrp="1"/>
          </p:cNvSpPr>
          <p:nvPr>
            <p:ph type="title"/>
          </p:nvPr>
        </p:nvSpPr>
        <p:spPr>
          <a:xfrm>
            <a:off x="432000" y="3596640"/>
            <a:ext cx="10515600" cy="1869348"/>
          </a:xfrm>
        </p:spPr>
        <p:txBody>
          <a:bodyPr anchor="b"/>
          <a:lstStyle>
            <a:lvl1pPr>
              <a:lnSpc>
                <a:spcPts val="5000"/>
              </a:lnSpc>
              <a:defRPr sz="4200">
                <a:solidFill>
                  <a:schemeClr val="bg1"/>
                </a:solidFill>
              </a:defRPr>
            </a:lvl1pPr>
          </a:lstStyle>
          <a:p>
            <a:r>
              <a:rPr lang="de-DE" noProof="0"/>
              <a:t>Mastertitelformat bearbeiten</a:t>
            </a:r>
            <a:endParaRPr lang="en-GB" noProof="0"/>
          </a:p>
        </p:txBody>
      </p:sp>
      <p:sp>
        <p:nvSpPr>
          <p:cNvPr id="29" name="Foliennummernplatzhalter 5">
            <a:extLst>
              <a:ext uri="{FF2B5EF4-FFF2-40B4-BE49-F238E27FC236}">
                <a16:creationId xmlns:a16="http://schemas.microsoft.com/office/drawing/2014/main" id="{BB26FE1F-F2F3-C27E-6CFC-C78D8830C21E}"/>
              </a:ext>
            </a:extLst>
          </p:cNvPr>
          <p:cNvSpPr>
            <a:spLocks noGrp="1"/>
          </p:cNvSpPr>
          <p:nvPr>
            <p:ph type="sldNum" sz="quarter" idx="14"/>
          </p:nvPr>
        </p:nvSpPr>
        <p:spPr/>
        <p:txBody>
          <a:bodyPr/>
          <a:lstStyle>
            <a:lvl1pPr>
              <a:defRPr>
                <a:solidFill>
                  <a:schemeClr val="bg1"/>
                </a:solidFill>
              </a:defRPr>
            </a:lvl1pPr>
          </a:lstStyle>
          <a:p>
            <a:pPr>
              <a:defRPr/>
            </a:pPr>
            <a:fld id="{B396B7A3-462C-4150-9FD5-8D89092B79BF}" type="slidenum">
              <a:rPr lang="de-DE"/>
              <a:pPr>
                <a:defRPr/>
              </a:pPr>
              <a:t>‹Nr.›</a:t>
            </a:fld>
            <a:endParaRPr lang="de-DE"/>
          </a:p>
        </p:txBody>
      </p:sp>
    </p:spTree>
    <p:extLst>
      <p:ext uri="{BB962C8B-B14F-4D97-AF65-F5344CB8AC3E}">
        <p14:creationId xmlns:p14="http://schemas.microsoft.com/office/powerpoint/2010/main" val="2726113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three columns / Grey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6A6D0B1A-1E8C-D2FF-A57E-34CA99FEF5DC}"/>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E52FE509-AEF1-B7E0-62EF-4590E6A1DBED}"/>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9E243351-6CE7-C674-AA02-9BD02E66E853}"/>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E4AEFC53-823B-2B51-4E8C-B6D7F6572277}"/>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181B83F8-D4D2-11DD-8ABC-44FB1E801D2F}"/>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564A3D41-76BF-84BD-8E65-EF2ABA23A072}"/>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6D6D1815-8BDD-FB3A-E242-52B8795F0503}"/>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CD5C3A3A-49EA-DFDA-9903-CEA97216DE21}"/>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F41CCAB3-6113-C389-3EFB-6DA9D4185420}"/>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13FCBA01-DC6F-9A48-2000-640F69F31EF3}"/>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24B2608E-0412-7D02-92D0-593A57A13AC9}"/>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D64EB362-2B97-0C69-37E5-03D936836C6D}"/>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B9284184-5DD6-CC05-7C0B-E686B9DC89A2}"/>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2C773E29-EC4E-1571-94FA-7932688B5947}"/>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58E1F856-3B92-1876-1F7A-1AFD1B05B2E4}"/>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06A40019-4BA0-B8B4-6264-78AAAE5B24A1}"/>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E7F7619F-8FFD-2449-AA24-066A2ECFEA2D}"/>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D48CE1EB-39EE-3BF8-8DF7-6DFB0C78BC5A}"/>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4E76C656-030D-4EA6-D16F-08290F6DF88C}"/>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1EA1DE7D-65F8-0102-76BE-4A3DC252DC69}"/>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E2962AF1-48C6-2E19-4904-280D71EB09C2}"/>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96B1F9C9-BD30-EA7A-6F03-07566035FABC}"/>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A9E34DFD-F309-9007-7702-148A101FB8A5}"/>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A7AA142A-B7AA-71AE-44DB-64EEFB675C01}"/>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7EF9F1AB-EE17-808E-0127-C15E1D229EDC}"/>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EA3DF1F5-30A2-EF9D-C7D4-4945FB5AAD46}"/>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947370EF-2F18-771E-B7BF-47623FCB7DEE}"/>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43463"/>
            <a:ext cx="2904617" cy="4494536"/>
          </a:xfrm>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Inhaltsplatzhalter 2"/>
          <p:cNvSpPr>
            <a:spLocks noGrp="1"/>
          </p:cNvSpPr>
          <p:nvPr>
            <p:ph idx="13"/>
          </p:nvPr>
        </p:nvSpPr>
        <p:spPr>
          <a:xfrm>
            <a:off x="3990415" y="1643463"/>
            <a:ext cx="2904617" cy="4494536"/>
          </a:xfrm>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8" name="Inhaltsplatzhalter 2"/>
          <p:cNvSpPr>
            <a:spLocks noGrp="1"/>
          </p:cNvSpPr>
          <p:nvPr>
            <p:ph idx="14"/>
          </p:nvPr>
        </p:nvSpPr>
        <p:spPr>
          <a:xfrm>
            <a:off x="7262030" y="1643463"/>
            <a:ext cx="2904617" cy="4494536"/>
          </a:xfrm>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1" name="Foliennummernplatzhalter 5">
            <a:extLst>
              <a:ext uri="{FF2B5EF4-FFF2-40B4-BE49-F238E27FC236}">
                <a16:creationId xmlns:a16="http://schemas.microsoft.com/office/drawing/2014/main" id="{25425F5E-1271-8AFE-46B4-73B6F5654325}"/>
              </a:ext>
            </a:extLst>
          </p:cNvPr>
          <p:cNvSpPr>
            <a:spLocks noGrp="1"/>
          </p:cNvSpPr>
          <p:nvPr>
            <p:ph type="sldNum" sz="quarter" idx="15"/>
          </p:nvPr>
        </p:nvSpPr>
        <p:spPr/>
        <p:txBody>
          <a:bodyPr/>
          <a:lstStyle>
            <a:lvl1pPr>
              <a:defRPr/>
            </a:lvl1pPr>
          </a:lstStyle>
          <a:p>
            <a:pPr>
              <a:defRPr/>
            </a:pPr>
            <a:fld id="{4B8A2FD3-572E-465B-B41C-D4F680A38384}" type="slidenum">
              <a:rPr lang="de-DE"/>
              <a:pPr>
                <a:defRPr/>
              </a:pPr>
              <a:t>‹Nr.›</a:t>
            </a:fld>
            <a:endParaRPr lang="de-DE"/>
          </a:p>
        </p:txBody>
      </p:sp>
    </p:spTree>
    <p:extLst>
      <p:ext uri="{BB962C8B-B14F-4D97-AF65-F5344CB8AC3E}">
        <p14:creationId xmlns:p14="http://schemas.microsoft.com/office/powerpoint/2010/main" val="617718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Image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D86A2892-EFB3-681A-8EEA-EC476A176872}"/>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sp>
        <p:nvSpPr>
          <p:cNvPr id="4" name="Rechteck 3">
            <a:extLst>
              <a:ext uri="{FF2B5EF4-FFF2-40B4-BE49-F238E27FC236}">
                <a16:creationId xmlns:a16="http://schemas.microsoft.com/office/drawing/2014/main" id="{40123B5C-FAA7-53AE-2DAB-8CE566448459}"/>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5231150" cy="810000"/>
          </a:xfrm>
        </p:spPr>
        <p:txBody>
          <a:bodyPr/>
          <a:lstStyle>
            <a:lvl1pPr>
              <a:defRPr/>
            </a:lvl1pPr>
          </a:lstStyle>
          <a:p>
            <a:r>
              <a:rPr lang="de-DE" noProof="0"/>
              <a:t>Mastertitelformat bearbeiten</a:t>
            </a:r>
            <a:endParaRPr lang="de-DE"/>
          </a:p>
        </p:txBody>
      </p:sp>
      <p:sp>
        <p:nvSpPr>
          <p:cNvPr id="34" name="Inhaltsplatzhalter 2"/>
          <p:cNvSpPr>
            <a:spLocks noGrp="1"/>
          </p:cNvSpPr>
          <p:nvPr>
            <p:ph idx="1"/>
          </p:nvPr>
        </p:nvSpPr>
        <p:spPr>
          <a:xfrm>
            <a:off x="718800" y="1673596"/>
            <a:ext cx="5231150" cy="4464403"/>
          </a:xfrm>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Textplatzhalter 4"/>
          <p:cNvSpPr>
            <a:spLocks noGrp="1"/>
          </p:cNvSpPr>
          <p:nvPr>
            <p:ph type="body" sz="quarter" idx="11"/>
          </p:nvPr>
        </p:nvSpPr>
        <p:spPr>
          <a:xfrm>
            <a:off x="10735200" y="6212142"/>
            <a:ext cx="1083600" cy="280800"/>
          </a:xfrm>
          <a:blipFill>
            <a:blip r:embed="rId3"/>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10" name="Bildplatzhalter 36"/>
          <p:cNvSpPr>
            <a:spLocks noGrp="1"/>
          </p:cNvSpPr>
          <p:nvPr>
            <p:ph type="pic" sz="quarter" idx="13"/>
          </p:nvPr>
        </p:nvSpPr>
        <p:spPr>
          <a:xfrm>
            <a:off x="6242052" y="0"/>
            <a:ext cx="5951147" cy="6858000"/>
          </a:xfrm>
          <a:custGeom>
            <a:avLst/>
            <a:gdLst>
              <a:gd name="connsiteX0" fmla="*/ 0 w 5951147"/>
              <a:gd name="connsiteY0" fmla="*/ 0 h 6858000"/>
              <a:gd name="connsiteX1" fmla="*/ 5951147 w 5951147"/>
              <a:gd name="connsiteY1" fmla="*/ 0 h 6858000"/>
              <a:gd name="connsiteX2" fmla="*/ 5951147 w 5951147"/>
              <a:gd name="connsiteY2" fmla="*/ 6858000 h 6858000"/>
              <a:gd name="connsiteX3" fmla="*/ 5949949 w 5951147"/>
              <a:gd name="connsiteY3" fmla="*/ 6858000 h 6858000"/>
              <a:gd name="connsiteX4" fmla="*/ 5949949 w 5951147"/>
              <a:gd name="connsiteY4" fmla="*/ 2440965 h 6858000"/>
              <a:gd name="connsiteX5" fmla="*/ 5590542 w 5951147"/>
              <a:gd name="connsiteY5" fmla="*/ 4017026 h 6858000"/>
              <a:gd name="connsiteX6" fmla="*/ 2630189 w 5951147"/>
              <a:gd name="connsiteY6" fmla="*/ 6497322 h 6858000"/>
              <a:gd name="connsiteX7" fmla="*/ 0 w 5951147"/>
              <a:gd name="connsiteY7" fmla="*/ 64973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147" h="6858000">
                <a:moveTo>
                  <a:pt x="0" y="0"/>
                </a:moveTo>
                <a:lnTo>
                  <a:pt x="5951147" y="0"/>
                </a:lnTo>
                <a:lnTo>
                  <a:pt x="5951147" y="6858000"/>
                </a:lnTo>
                <a:lnTo>
                  <a:pt x="5949949" y="6858000"/>
                </a:lnTo>
                <a:lnTo>
                  <a:pt x="5949949" y="2440965"/>
                </a:lnTo>
                <a:lnTo>
                  <a:pt x="5590542" y="4017026"/>
                </a:lnTo>
                <a:cubicBezTo>
                  <a:pt x="5205735" y="5685797"/>
                  <a:pt x="4236729" y="6497322"/>
                  <a:pt x="2630189" y="6497322"/>
                </a:cubicBezTo>
                <a:lnTo>
                  <a:pt x="0" y="6497322"/>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 name="Foliennummernplatzhalter 5">
            <a:extLst>
              <a:ext uri="{FF2B5EF4-FFF2-40B4-BE49-F238E27FC236}">
                <a16:creationId xmlns:a16="http://schemas.microsoft.com/office/drawing/2014/main" id="{AB74E23D-FDAA-EEAC-DB29-EE2FC9B47BDC}"/>
              </a:ext>
            </a:extLst>
          </p:cNvPr>
          <p:cNvSpPr>
            <a:spLocks noGrp="1"/>
          </p:cNvSpPr>
          <p:nvPr>
            <p:ph type="sldNum" sz="quarter" idx="14"/>
          </p:nvPr>
        </p:nvSpPr>
        <p:spPr/>
        <p:txBody>
          <a:bodyPr/>
          <a:lstStyle>
            <a:lvl1pPr>
              <a:defRPr/>
            </a:lvl1pPr>
          </a:lstStyle>
          <a:p>
            <a:pPr>
              <a:defRPr/>
            </a:pPr>
            <a:fld id="{566C5277-70DD-403C-B039-AF224E66D42F}" type="slidenum">
              <a:rPr lang="de-DE"/>
              <a:pPr>
                <a:defRPr/>
              </a:pPr>
              <a:t>‹Nr.›</a:t>
            </a:fld>
            <a:endParaRPr lang="de-DE"/>
          </a:p>
        </p:txBody>
      </p:sp>
    </p:spTree>
    <p:extLst>
      <p:ext uri="{BB962C8B-B14F-4D97-AF65-F5344CB8AC3E}">
        <p14:creationId xmlns:p14="http://schemas.microsoft.com/office/powerpoint/2010/main" val="3276480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Image, single title / Grey wave">
    <p:spTree>
      <p:nvGrpSpPr>
        <p:cNvPr id="1" name=""/>
        <p:cNvGrpSpPr/>
        <p:nvPr/>
      </p:nvGrpSpPr>
      <p:grpSpPr>
        <a:xfrm>
          <a:off x="0" y="0"/>
          <a:ext cx="0" cy="0"/>
          <a:chOff x="0" y="0"/>
          <a:chExt cx="0" cy="0"/>
        </a:xfrm>
      </p:grpSpPr>
      <p:sp>
        <p:nvSpPr>
          <p:cNvPr id="2" name="Grafik 4">
            <a:extLst>
              <a:ext uri="{FF2B5EF4-FFF2-40B4-BE49-F238E27FC236}">
                <a16:creationId xmlns:a16="http://schemas.microsoft.com/office/drawing/2014/main" id="{4B86FA66-110F-D3F2-5F07-8CA90B4F1B5E}"/>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sp>
        <p:nvSpPr>
          <p:cNvPr id="3" name="Rechteck 32">
            <a:extLst>
              <a:ext uri="{FF2B5EF4-FFF2-40B4-BE49-F238E27FC236}">
                <a16:creationId xmlns:a16="http://schemas.microsoft.com/office/drawing/2014/main" id="{794CA4F2-32D8-3FAF-F38E-0FE4AB3DB0AE}"/>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37" name="Textplatzhalter 4"/>
          <p:cNvSpPr>
            <a:spLocks noGrp="1"/>
          </p:cNvSpPr>
          <p:nvPr>
            <p:ph type="body" sz="quarter" idx="11"/>
          </p:nvPr>
        </p:nvSpPr>
        <p:spPr>
          <a:xfrm>
            <a:off x="10735200" y="6212142"/>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10" name="Bildplatzhalter 36"/>
          <p:cNvSpPr>
            <a:spLocks noGrp="1"/>
          </p:cNvSpPr>
          <p:nvPr>
            <p:ph type="pic" sz="quarter" idx="13"/>
          </p:nvPr>
        </p:nvSpPr>
        <p:spPr>
          <a:xfrm>
            <a:off x="6242052" y="0"/>
            <a:ext cx="5951147" cy="6858000"/>
          </a:xfrm>
          <a:custGeom>
            <a:avLst/>
            <a:gdLst>
              <a:gd name="connsiteX0" fmla="*/ 0 w 5951147"/>
              <a:gd name="connsiteY0" fmla="*/ 0 h 6858000"/>
              <a:gd name="connsiteX1" fmla="*/ 5951147 w 5951147"/>
              <a:gd name="connsiteY1" fmla="*/ 0 h 6858000"/>
              <a:gd name="connsiteX2" fmla="*/ 5951147 w 5951147"/>
              <a:gd name="connsiteY2" fmla="*/ 6858000 h 6858000"/>
              <a:gd name="connsiteX3" fmla="*/ 5949949 w 5951147"/>
              <a:gd name="connsiteY3" fmla="*/ 6858000 h 6858000"/>
              <a:gd name="connsiteX4" fmla="*/ 5949949 w 5951147"/>
              <a:gd name="connsiteY4" fmla="*/ 2440965 h 6858000"/>
              <a:gd name="connsiteX5" fmla="*/ 5590542 w 5951147"/>
              <a:gd name="connsiteY5" fmla="*/ 4017026 h 6858000"/>
              <a:gd name="connsiteX6" fmla="*/ 2630189 w 5951147"/>
              <a:gd name="connsiteY6" fmla="*/ 6497322 h 6858000"/>
              <a:gd name="connsiteX7" fmla="*/ 0 w 5951147"/>
              <a:gd name="connsiteY7" fmla="*/ 64973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147" h="6858000">
                <a:moveTo>
                  <a:pt x="0" y="0"/>
                </a:moveTo>
                <a:lnTo>
                  <a:pt x="5951147" y="0"/>
                </a:lnTo>
                <a:lnTo>
                  <a:pt x="5951147" y="6858000"/>
                </a:lnTo>
                <a:lnTo>
                  <a:pt x="5949949" y="6858000"/>
                </a:lnTo>
                <a:lnTo>
                  <a:pt x="5949949" y="2440965"/>
                </a:lnTo>
                <a:lnTo>
                  <a:pt x="5590542" y="4017026"/>
                </a:lnTo>
                <a:cubicBezTo>
                  <a:pt x="5205735" y="5685797"/>
                  <a:pt x="4236729" y="6497322"/>
                  <a:pt x="2630189" y="6497322"/>
                </a:cubicBezTo>
                <a:lnTo>
                  <a:pt x="0" y="6497322"/>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9" name="Inhaltsplatzhalter 2"/>
          <p:cNvSpPr>
            <a:spLocks noGrp="1"/>
          </p:cNvSpPr>
          <p:nvPr>
            <p:ph idx="1"/>
          </p:nvPr>
        </p:nvSpPr>
        <p:spPr>
          <a:xfrm>
            <a:off x="718800" y="1256232"/>
            <a:ext cx="5231150" cy="488176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11" name="Titel 1"/>
          <p:cNvSpPr>
            <a:spLocks noGrp="1"/>
          </p:cNvSpPr>
          <p:nvPr>
            <p:ph type="title"/>
          </p:nvPr>
        </p:nvSpPr>
        <p:spPr>
          <a:xfrm>
            <a:off x="718800" y="293463"/>
            <a:ext cx="5231150" cy="378530"/>
          </a:xfrm>
        </p:spPr>
        <p:txBody>
          <a:bodyPr/>
          <a:lstStyle/>
          <a:p>
            <a:r>
              <a:rPr lang="de-DE" noProof="0"/>
              <a:t>Mastertitelformat bearbeiten</a:t>
            </a:r>
            <a:endParaRPr lang="de-DE"/>
          </a:p>
        </p:txBody>
      </p:sp>
      <p:sp>
        <p:nvSpPr>
          <p:cNvPr id="4" name="Foliennummernplatzhalter 5">
            <a:extLst>
              <a:ext uri="{FF2B5EF4-FFF2-40B4-BE49-F238E27FC236}">
                <a16:creationId xmlns:a16="http://schemas.microsoft.com/office/drawing/2014/main" id="{CF92C1AC-44A5-9D9D-843E-BBB42B0A08A5}"/>
              </a:ext>
            </a:extLst>
          </p:cNvPr>
          <p:cNvSpPr>
            <a:spLocks noGrp="1"/>
          </p:cNvSpPr>
          <p:nvPr>
            <p:ph type="sldNum" sz="quarter" idx="14"/>
          </p:nvPr>
        </p:nvSpPr>
        <p:spPr/>
        <p:txBody>
          <a:bodyPr/>
          <a:lstStyle>
            <a:lvl1pPr>
              <a:defRPr/>
            </a:lvl1pPr>
          </a:lstStyle>
          <a:p>
            <a:pPr>
              <a:defRPr/>
            </a:pPr>
            <a:fld id="{311CA1F1-6242-4920-961C-6031D20C5D22}" type="slidenum">
              <a:rPr lang="de-DE"/>
              <a:pPr>
                <a:defRPr/>
              </a:pPr>
              <a:t>‹Nr.›</a:t>
            </a:fld>
            <a:endParaRPr lang="de-DE"/>
          </a:p>
        </p:txBody>
      </p:sp>
    </p:spTree>
    <p:extLst>
      <p:ext uri="{BB962C8B-B14F-4D97-AF65-F5344CB8AC3E}">
        <p14:creationId xmlns:p14="http://schemas.microsoft.com/office/powerpoint/2010/main" val="1253534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2 Images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A7C39613-3C0E-FC09-2A5A-CB3D0FE5514F}"/>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sp>
        <p:nvSpPr>
          <p:cNvPr id="4" name="Rechteck 3">
            <a:extLst>
              <a:ext uri="{FF2B5EF4-FFF2-40B4-BE49-F238E27FC236}">
                <a16:creationId xmlns:a16="http://schemas.microsoft.com/office/drawing/2014/main" id="{AC7CBAF5-9DD1-FB65-5CA5-2D181708606B}"/>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5231150" cy="810000"/>
          </a:xfrm>
        </p:spPr>
        <p:txBody>
          <a:bodyPr/>
          <a:lstStyle>
            <a:lvl1pPr>
              <a:defRPr/>
            </a:lvl1pPr>
          </a:lstStyle>
          <a:p>
            <a:r>
              <a:rPr lang="de-DE" noProof="0"/>
              <a:t>Mastertitelformat bearbeiten</a:t>
            </a:r>
            <a:endParaRPr lang="de-DE"/>
          </a:p>
        </p:txBody>
      </p:sp>
      <p:sp>
        <p:nvSpPr>
          <p:cNvPr id="34" name="Inhaltsplatzhalter 2"/>
          <p:cNvSpPr>
            <a:spLocks noGrp="1"/>
          </p:cNvSpPr>
          <p:nvPr>
            <p:ph idx="1"/>
          </p:nvPr>
        </p:nvSpPr>
        <p:spPr>
          <a:xfrm>
            <a:off x="718800" y="1673596"/>
            <a:ext cx="5231150" cy="4464403"/>
          </a:xfrm>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Textplatzhalter 4"/>
          <p:cNvSpPr>
            <a:spLocks noGrp="1"/>
          </p:cNvSpPr>
          <p:nvPr>
            <p:ph type="body" sz="quarter" idx="11"/>
          </p:nvPr>
        </p:nvSpPr>
        <p:spPr>
          <a:xfrm>
            <a:off x="10735200" y="6212142"/>
            <a:ext cx="1083600" cy="280800"/>
          </a:xfrm>
          <a:blipFill>
            <a:blip r:embed="rId3"/>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9" name="Picture Placeholder 70"/>
          <p:cNvSpPr>
            <a:spLocks noGrp="1"/>
          </p:cNvSpPr>
          <p:nvPr>
            <p:ph type="pic" sz="quarter" idx="14"/>
          </p:nvPr>
        </p:nvSpPr>
        <p:spPr>
          <a:xfrm>
            <a:off x="6241200" y="3288942"/>
            <a:ext cx="5757426" cy="3204000"/>
          </a:xfrm>
          <a:custGeom>
            <a:avLst/>
            <a:gdLst>
              <a:gd name="connsiteX0" fmla="*/ 0 w 5757426"/>
              <a:gd name="connsiteY0" fmla="*/ 0 h 3204000"/>
              <a:gd name="connsiteX1" fmla="*/ 5757426 w 5757426"/>
              <a:gd name="connsiteY1" fmla="*/ 0 h 3204000"/>
              <a:gd name="connsiteX2" fmla="*/ 5591393 w 5757426"/>
              <a:gd name="connsiteY2" fmla="*/ 728084 h 3204000"/>
              <a:gd name="connsiteX3" fmla="*/ 2924808 w 5757426"/>
              <a:gd name="connsiteY3" fmla="*/ 3198859 h 3204000"/>
              <a:gd name="connsiteX4" fmla="*/ 2766180 w 5757426"/>
              <a:gd name="connsiteY4" fmla="*/ 3204000 h 3204000"/>
              <a:gd name="connsiteX5" fmla="*/ 0 w 5757426"/>
              <a:gd name="connsiteY5" fmla="*/ 3204000 h 32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426" h="3204000">
                <a:moveTo>
                  <a:pt x="0" y="0"/>
                </a:moveTo>
                <a:lnTo>
                  <a:pt x="5757426" y="0"/>
                </a:lnTo>
                <a:lnTo>
                  <a:pt x="5591393" y="728084"/>
                </a:lnTo>
                <a:cubicBezTo>
                  <a:pt x="5230636" y="2292557"/>
                  <a:pt x="4356424" y="3103591"/>
                  <a:pt x="2924808" y="3198859"/>
                </a:cubicBezTo>
                <a:lnTo>
                  <a:pt x="276618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11" name="Picture Placeholder 72"/>
          <p:cNvSpPr>
            <a:spLocks noGrp="1"/>
          </p:cNvSpPr>
          <p:nvPr>
            <p:ph type="pic" sz="quarter" idx="15"/>
          </p:nvPr>
        </p:nvSpPr>
        <p:spPr>
          <a:xfrm>
            <a:off x="6241200" y="8884"/>
            <a:ext cx="5950800" cy="3204000"/>
          </a:xfrm>
          <a:custGeom>
            <a:avLst/>
            <a:gdLst>
              <a:gd name="connsiteX0" fmla="*/ 0 w 5950800"/>
              <a:gd name="connsiteY0" fmla="*/ 0 h 3204000"/>
              <a:gd name="connsiteX1" fmla="*/ 5950800 w 5950800"/>
              <a:gd name="connsiteY1" fmla="*/ 0 h 3204000"/>
              <a:gd name="connsiteX2" fmla="*/ 5950800 w 5950800"/>
              <a:gd name="connsiteY2" fmla="*/ 2432081 h 3204000"/>
              <a:gd name="connsiteX3" fmla="*/ 5774770 w 5950800"/>
              <a:gd name="connsiteY3" fmla="*/ 3204000 h 3204000"/>
              <a:gd name="connsiteX4" fmla="*/ 0 w 5950800"/>
              <a:gd name="connsiteY4" fmla="*/ 3204000 h 320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800" h="3204000">
                <a:moveTo>
                  <a:pt x="0" y="0"/>
                </a:moveTo>
                <a:lnTo>
                  <a:pt x="5950800" y="0"/>
                </a:lnTo>
                <a:lnTo>
                  <a:pt x="5950800" y="2432081"/>
                </a:lnTo>
                <a:lnTo>
                  <a:pt x="577477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 name="Foliennummernplatzhalter 5">
            <a:extLst>
              <a:ext uri="{FF2B5EF4-FFF2-40B4-BE49-F238E27FC236}">
                <a16:creationId xmlns:a16="http://schemas.microsoft.com/office/drawing/2014/main" id="{DBAD4377-DDC1-D481-EC93-9D011CEBFE58}"/>
              </a:ext>
            </a:extLst>
          </p:cNvPr>
          <p:cNvSpPr>
            <a:spLocks noGrp="1"/>
          </p:cNvSpPr>
          <p:nvPr>
            <p:ph type="sldNum" sz="quarter" idx="16"/>
          </p:nvPr>
        </p:nvSpPr>
        <p:spPr/>
        <p:txBody>
          <a:bodyPr/>
          <a:lstStyle>
            <a:lvl1pPr>
              <a:defRPr/>
            </a:lvl1pPr>
          </a:lstStyle>
          <a:p>
            <a:pPr>
              <a:defRPr/>
            </a:pPr>
            <a:fld id="{354C74A0-F234-42AA-9037-3BE3887431AA}" type="slidenum">
              <a:rPr lang="de-DE"/>
              <a:pPr>
                <a:defRPr/>
              </a:pPr>
              <a:t>‹Nr.›</a:t>
            </a:fld>
            <a:endParaRPr lang="de-DE"/>
          </a:p>
        </p:txBody>
      </p:sp>
    </p:spTree>
    <p:extLst>
      <p:ext uri="{BB962C8B-B14F-4D97-AF65-F5344CB8AC3E}">
        <p14:creationId xmlns:p14="http://schemas.microsoft.com/office/powerpoint/2010/main" val="2275740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2 Images, single title / Grey wave">
    <p:spTree>
      <p:nvGrpSpPr>
        <p:cNvPr id="1" name=""/>
        <p:cNvGrpSpPr/>
        <p:nvPr/>
      </p:nvGrpSpPr>
      <p:grpSpPr>
        <a:xfrm>
          <a:off x="0" y="0"/>
          <a:ext cx="0" cy="0"/>
          <a:chOff x="0" y="0"/>
          <a:chExt cx="0" cy="0"/>
        </a:xfrm>
      </p:grpSpPr>
      <p:sp>
        <p:nvSpPr>
          <p:cNvPr id="2" name="Grafik 4">
            <a:extLst>
              <a:ext uri="{FF2B5EF4-FFF2-40B4-BE49-F238E27FC236}">
                <a16:creationId xmlns:a16="http://schemas.microsoft.com/office/drawing/2014/main" id="{D349002E-B57A-482A-91DD-88AE74485886}"/>
              </a:ext>
            </a:extLst>
          </p:cNvPr>
          <p:cNvSpPr>
            <a:spLocks noChangeAspect="1"/>
          </p:cNvSpPr>
          <p:nvPr/>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sp>
        <p:nvSpPr>
          <p:cNvPr id="3" name="Rechteck 32">
            <a:extLst>
              <a:ext uri="{FF2B5EF4-FFF2-40B4-BE49-F238E27FC236}">
                <a16:creationId xmlns:a16="http://schemas.microsoft.com/office/drawing/2014/main" id="{6254F681-BC0F-94DB-15B1-B77DBE9C66D3}"/>
              </a:ext>
            </a:extLst>
          </p:cNvPr>
          <p:cNvSpPr/>
          <p:nvPr userDrawn="1"/>
        </p:nvSpPr>
        <p:spPr>
          <a:xfrm>
            <a:off x="720725" y="879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37" name="Textplatzhalter 4"/>
          <p:cNvSpPr>
            <a:spLocks noGrp="1"/>
          </p:cNvSpPr>
          <p:nvPr>
            <p:ph type="body" sz="quarter" idx="11"/>
          </p:nvPr>
        </p:nvSpPr>
        <p:spPr>
          <a:xfrm>
            <a:off x="10735200" y="6212142"/>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9" name="Picture Placeholder 70"/>
          <p:cNvSpPr>
            <a:spLocks noGrp="1"/>
          </p:cNvSpPr>
          <p:nvPr>
            <p:ph type="pic" sz="quarter" idx="14"/>
          </p:nvPr>
        </p:nvSpPr>
        <p:spPr>
          <a:xfrm>
            <a:off x="6241200" y="3288942"/>
            <a:ext cx="5757426" cy="3204000"/>
          </a:xfrm>
          <a:custGeom>
            <a:avLst/>
            <a:gdLst>
              <a:gd name="connsiteX0" fmla="*/ 0 w 5757426"/>
              <a:gd name="connsiteY0" fmla="*/ 0 h 3204000"/>
              <a:gd name="connsiteX1" fmla="*/ 5757426 w 5757426"/>
              <a:gd name="connsiteY1" fmla="*/ 0 h 3204000"/>
              <a:gd name="connsiteX2" fmla="*/ 5591393 w 5757426"/>
              <a:gd name="connsiteY2" fmla="*/ 728084 h 3204000"/>
              <a:gd name="connsiteX3" fmla="*/ 2924808 w 5757426"/>
              <a:gd name="connsiteY3" fmla="*/ 3198859 h 3204000"/>
              <a:gd name="connsiteX4" fmla="*/ 2766180 w 5757426"/>
              <a:gd name="connsiteY4" fmla="*/ 3204000 h 3204000"/>
              <a:gd name="connsiteX5" fmla="*/ 0 w 5757426"/>
              <a:gd name="connsiteY5" fmla="*/ 3204000 h 32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426" h="3204000">
                <a:moveTo>
                  <a:pt x="0" y="0"/>
                </a:moveTo>
                <a:lnTo>
                  <a:pt x="5757426" y="0"/>
                </a:lnTo>
                <a:lnTo>
                  <a:pt x="5591393" y="728084"/>
                </a:lnTo>
                <a:cubicBezTo>
                  <a:pt x="5230636" y="2292557"/>
                  <a:pt x="4356424" y="3103591"/>
                  <a:pt x="2924808" y="3198859"/>
                </a:cubicBezTo>
                <a:lnTo>
                  <a:pt x="276618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11" name="Picture Placeholder 72"/>
          <p:cNvSpPr>
            <a:spLocks noGrp="1"/>
          </p:cNvSpPr>
          <p:nvPr>
            <p:ph type="pic" sz="quarter" idx="15"/>
          </p:nvPr>
        </p:nvSpPr>
        <p:spPr>
          <a:xfrm>
            <a:off x="6241200" y="8884"/>
            <a:ext cx="5950800" cy="3204000"/>
          </a:xfrm>
          <a:custGeom>
            <a:avLst/>
            <a:gdLst>
              <a:gd name="connsiteX0" fmla="*/ 0 w 5950800"/>
              <a:gd name="connsiteY0" fmla="*/ 0 h 3204000"/>
              <a:gd name="connsiteX1" fmla="*/ 5950800 w 5950800"/>
              <a:gd name="connsiteY1" fmla="*/ 0 h 3204000"/>
              <a:gd name="connsiteX2" fmla="*/ 5950800 w 5950800"/>
              <a:gd name="connsiteY2" fmla="*/ 2432081 h 3204000"/>
              <a:gd name="connsiteX3" fmla="*/ 5774770 w 5950800"/>
              <a:gd name="connsiteY3" fmla="*/ 3204000 h 3204000"/>
              <a:gd name="connsiteX4" fmla="*/ 0 w 5950800"/>
              <a:gd name="connsiteY4" fmla="*/ 3204000 h 320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800" h="3204000">
                <a:moveTo>
                  <a:pt x="0" y="0"/>
                </a:moveTo>
                <a:lnTo>
                  <a:pt x="5950800" y="0"/>
                </a:lnTo>
                <a:lnTo>
                  <a:pt x="5950800" y="2432081"/>
                </a:lnTo>
                <a:lnTo>
                  <a:pt x="5774770" y="3204000"/>
                </a:lnTo>
                <a:lnTo>
                  <a:pt x="0" y="320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10" name="Inhaltsplatzhalter 2"/>
          <p:cNvSpPr>
            <a:spLocks noGrp="1"/>
          </p:cNvSpPr>
          <p:nvPr>
            <p:ph idx="1"/>
          </p:nvPr>
        </p:nvSpPr>
        <p:spPr>
          <a:xfrm>
            <a:off x="718800" y="1256232"/>
            <a:ext cx="5231150" cy="4881768"/>
          </a:xfrm>
        </p:spPr>
        <p:txBody>
          <a:bodyPr/>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12" name="Titel 1"/>
          <p:cNvSpPr>
            <a:spLocks noGrp="1"/>
          </p:cNvSpPr>
          <p:nvPr>
            <p:ph type="title"/>
          </p:nvPr>
        </p:nvSpPr>
        <p:spPr>
          <a:xfrm>
            <a:off x="718800" y="293463"/>
            <a:ext cx="5231150" cy="378530"/>
          </a:xfrm>
        </p:spPr>
        <p:txBody>
          <a:bodyPr/>
          <a:lstStyle/>
          <a:p>
            <a:r>
              <a:rPr lang="de-DE" noProof="0"/>
              <a:t>Mastertitelformat bearbeiten</a:t>
            </a:r>
            <a:endParaRPr lang="de-DE"/>
          </a:p>
        </p:txBody>
      </p:sp>
      <p:sp>
        <p:nvSpPr>
          <p:cNvPr id="4" name="Foliennummernplatzhalter 5">
            <a:extLst>
              <a:ext uri="{FF2B5EF4-FFF2-40B4-BE49-F238E27FC236}">
                <a16:creationId xmlns:a16="http://schemas.microsoft.com/office/drawing/2014/main" id="{2EE88529-8DC7-82B9-3775-3497DB97D47B}"/>
              </a:ext>
            </a:extLst>
          </p:cNvPr>
          <p:cNvSpPr>
            <a:spLocks noGrp="1"/>
          </p:cNvSpPr>
          <p:nvPr>
            <p:ph type="sldNum" sz="quarter" idx="16"/>
          </p:nvPr>
        </p:nvSpPr>
        <p:spPr/>
        <p:txBody>
          <a:bodyPr/>
          <a:lstStyle>
            <a:lvl1pPr>
              <a:defRPr/>
            </a:lvl1pPr>
          </a:lstStyle>
          <a:p>
            <a:pPr>
              <a:defRPr/>
            </a:pPr>
            <a:fld id="{CB4112AF-9845-4907-9DFC-BE2160416A71}" type="slidenum">
              <a:rPr lang="de-DE"/>
              <a:pPr>
                <a:defRPr/>
              </a:pPr>
              <a:t>‹Nr.›</a:t>
            </a:fld>
            <a:endParaRPr lang="de-DE"/>
          </a:p>
        </p:txBody>
      </p:sp>
    </p:spTree>
    <p:extLst>
      <p:ext uri="{BB962C8B-B14F-4D97-AF65-F5344CB8AC3E}">
        <p14:creationId xmlns:p14="http://schemas.microsoft.com/office/powerpoint/2010/main" val="3092604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2 Images big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592191BF-6B2C-6ACD-B960-8B657A96F6D9}"/>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4D0325B9-E2CC-8AD3-5609-CC322289AD74}"/>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A4BAE0D1-0874-765E-BFB6-6F571C8DA867}"/>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DB1EB875-27B2-9BAF-B5FB-634C9515DFBD}"/>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BDADE354-04F9-E1B9-7BE6-129B1B0961ED}"/>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959D7E5A-7BDF-1A12-70BE-33126D14EB7E}"/>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F349F9F0-8CBE-63C7-E661-6E1CD4446D59}"/>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52897252-372F-4FC3-1819-0C9AB9409E95}"/>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C5F842B9-0FAB-F6CE-BA47-DBC60FB9F9A6}"/>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C82F8B2F-D83B-D887-DDD0-C5DAB31EA32C}"/>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5B45410E-064E-B3F0-06F6-DE9B29A59838}"/>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ACB2E45D-F604-D361-7A0A-C21E101DEE20}"/>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C3C22A69-7970-1240-69EF-B1B4FC89337B}"/>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033618B3-D08D-97C8-B163-63FD01133AE5}"/>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55E0187C-B7DF-8DF1-6295-34810F723EBD}"/>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76DD2CB2-7A07-2BEE-9C09-56941D2A9E6A}"/>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B93F783C-2FF1-4AC5-8A88-AB2DFE7A692D}"/>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ED3E6FB9-CD61-408F-2203-D5A572C0E456}"/>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790AA774-F746-19CF-2EDD-DBA50497C3EE}"/>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8C6FEBE0-F696-0397-8F29-EC5D4D06F4F8}"/>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A2B33212-D62D-FA6C-8805-70E025A034A1}"/>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0529D81F-08F1-8D60-ED61-7A1D105019B0}"/>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A511E2AA-F398-2E09-E4D8-4D3C32F0EBB9}"/>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DE360C47-C737-892C-3278-8D9C8561F7CB}"/>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5407B5E2-F108-6BFE-B5CA-E9A1B0CD4B63}"/>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A2496368-A92D-A79F-4849-1A279E0A0585}"/>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90A8494F-1829-1480-7234-FE37DA8E3A6D}"/>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37" name="Bildplatzhalter 36"/>
          <p:cNvSpPr>
            <a:spLocks noGrp="1"/>
          </p:cNvSpPr>
          <p:nvPr>
            <p:ph type="pic" sz="quarter" idx="13"/>
          </p:nvPr>
        </p:nvSpPr>
        <p:spPr>
          <a:xfrm>
            <a:off x="720725" y="1619651"/>
            <a:ext cx="3834000" cy="451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33" name="Bildplatzhalter 36"/>
          <p:cNvSpPr>
            <a:spLocks noGrp="1"/>
          </p:cNvSpPr>
          <p:nvPr>
            <p:ph type="pic" sz="quarter" idx="14"/>
          </p:nvPr>
        </p:nvSpPr>
        <p:spPr>
          <a:xfrm>
            <a:off x="4860000" y="1619651"/>
            <a:ext cx="3834000" cy="4518000"/>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5" name="Inhaltsplatzhalter 2"/>
          <p:cNvSpPr>
            <a:spLocks noGrp="1"/>
          </p:cNvSpPr>
          <p:nvPr>
            <p:ph idx="15"/>
          </p:nvPr>
        </p:nvSpPr>
        <p:spPr>
          <a:xfrm>
            <a:off x="8999274" y="1619651"/>
            <a:ext cx="2472725" cy="4518348"/>
          </a:xfrm>
        </p:spPr>
        <p:txBody>
          <a:bodyPr/>
          <a:lstStyle>
            <a:lvl1pPr>
              <a:defRPr/>
            </a:lvl1pPr>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0" name="Foliennummernplatzhalter 5">
            <a:extLst>
              <a:ext uri="{FF2B5EF4-FFF2-40B4-BE49-F238E27FC236}">
                <a16:creationId xmlns:a16="http://schemas.microsoft.com/office/drawing/2014/main" id="{B8FCEE59-7903-1CD7-8026-A2D76F43D0D1}"/>
              </a:ext>
            </a:extLst>
          </p:cNvPr>
          <p:cNvSpPr>
            <a:spLocks noGrp="1"/>
          </p:cNvSpPr>
          <p:nvPr>
            <p:ph type="sldNum" sz="quarter" idx="16"/>
          </p:nvPr>
        </p:nvSpPr>
        <p:spPr/>
        <p:txBody>
          <a:bodyPr/>
          <a:lstStyle>
            <a:lvl1pPr>
              <a:defRPr>
                <a:solidFill>
                  <a:schemeClr val="bg1"/>
                </a:solidFill>
              </a:defRPr>
            </a:lvl1pPr>
          </a:lstStyle>
          <a:p>
            <a:pPr>
              <a:defRPr/>
            </a:pPr>
            <a:fld id="{5770940D-590A-439F-8ECE-76CA09720A0C}" type="slidenum">
              <a:rPr lang="de-DE"/>
              <a:pPr>
                <a:defRPr/>
              </a:pPr>
              <a:t>‹Nr.›</a:t>
            </a:fld>
            <a:endParaRPr lang="de-DE"/>
          </a:p>
        </p:txBody>
      </p:sp>
    </p:spTree>
    <p:extLst>
      <p:ext uri="{BB962C8B-B14F-4D97-AF65-F5344CB8AC3E}">
        <p14:creationId xmlns:p14="http://schemas.microsoft.com/office/powerpoint/2010/main" val="283442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2 Images wide variant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DBD38ED0-84C8-8D93-ABE4-D099EE7D29DE}"/>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37E8B2FA-D7D9-4DBE-2628-895E8F22BDEB}"/>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64319D16-224F-BAF1-77CE-1DF2B6A7909F}"/>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3E132F87-74BA-ACE1-8CEC-7BEDD5F1D0A7}"/>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9B731842-F879-68AD-A728-131E5177410F}"/>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FDCCFCB8-B9CB-DF93-54A6-1E8238486EC0}"/>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88B0E50C-715E-6713-E073-6C2D40BE80DF}"/>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12D07DDD-060A-B922-48B1-4065D4B4E418}"/>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8B628982-E99E-DE36-8199-79166504311B}"/>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0C84FEA7-EDEC-400E-257E-8237C0551C39}"/>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67E322FF-ECED-D07F-FD36-4F503BE8BCB9}"/>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258F6846-EEF2-B15F-DBDD-2813253B28CE}"/>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69F938DF-6F75-4D87-71CE-CFC0651F8941}"/>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65DB183D-2E58-A999-54D9-5ED7A9282F9F}"/>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51914726-BEDA-61D9-66AA-0D07F06F55BA}"/>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28B7E3ED-C2A0-B188-4929-1A0CD392D5E5}"/>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97D66FD7-A8A1-7ED7-6688-5E999114B1BF}"/>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2D44CD69-1BE8-9E56-3626-84392935FCED}"/>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C84675AA-4CB0-2CC8-ACB0-C9BCACD431B4}"/>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C2ED06C2-7D43-942E-F528-97D6539FCFA3}"/>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3FB3D972-D464-410B-8E8C-B5418ACC3441}"/>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C0F528A4-C61C-DDE6-2DD4-E1179D599AD9}"/>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BA45DD2B-7EEA-F4B0-3CC3-CE8DD0764A09}"/>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E1BC1CF7-D137-B668-4D6E-A66E8491B64B}"/>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3768299F-902B-1AA5-A960-A4F00B0F4112}"/>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6E74A0DE-A2FC-0202-0662-EA0C5B713F89}"/>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FE3C78E2-55A8-0EBD-49E7-4B9654C39E8D}"/>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53" name="Bildplatzhalter 52"/>
          <p:cNvSpPr>
            <a:spLocks noGrp="1"/>
          </p:cNvSpPr>
          <p:nvPr>
            <p:ph type="pic" sz="quarter" idx="16"/>
          </p:nvPr>
        </p:nvSpPr>
        <p:spPr>
          <a:xfrm>
            <a:off x="5949950" y="1643562"/>
            <a:ext cx="4948288" cy="2514058"/>
          </a:xfrm>
          <a:custGeom>
            <a:avLst/>
            <a:gdLst>
              <a:gd name="connsiteX0" fmla="*/ 0 w 5221563"/>
              <a:gd name="connsiteY0" fmla="*/ 0 h 2652900"/>
              <a:gd name="connsiteX1" fmla="*/ 5221563 w 5221563"/>
              <a:gd name="connsiteY1" fmla="*/ 0 h 2652900"/>
              <a:gd name="connsiteX2" fmla="*/ 5221563 w 5221563"/>
              <a:gd name="connsiteY2" fmla="*/ 48069 h 2652900"/>
              <a:gd name="connsiteX3" fmla="*/ 4862386 w 5221563"/>
              <a:gd name="connsiteY3" fmla="*/ 1616931 h 2652900"/>
              <a:gd name="connsiteX4" fmla="*/ 4686679 w 5221563"/>
              <a:gd name="connsiteY4" fmla="*/ 2124654 h 2652900"/>
              <a:gd name="connsiteX5" fmla="*/ 4490814 w 5221563"/>
              <a:gd name="connsiteY5" fmla="*/ 2385737 h 2652900"/>
              <a:gd name="connsiteX6" fmla="*/ 4200302 w 5221563"/>
              <a:gd name="connsiteY6" fmla="*/ 2569057 h 2652900"/>
              <a:gd name="connsiteX7" fmla="*/ 3737402 w 5221563"/>
              <a:gd name="connsiteY7" fmla="*/ 2652900 h 2652900"/>
              <a:gd name="connsiteX8" fmla="*/ 0 w 5221563"/>
              <a:gd name="connsiteY8" fmla="*/ 2651154 h 26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1563" h="2652900">
                <a:moveTo>
                  <a:pt x="0" y="0"/>
                </a:moveTo>
                <a:lnTo>
                  <a:pt x="5221563" y="0"/>
                </a:lnTo>
                <a:lnTo>
                  <a:pt x="5221563" y="48069"/>
                </a:lnTo>
                <a:lnTo>
                  <a:pt x="4862386" y="1616931"/>
                </a:lnTo>
                <a:cubicBezTo>
                  <a:pt x="4781872" y="1920273"/>
                  <a:pt x="4767298" y="1963433"/>
                  <a:pt x="4686679" y="2124654"/>
                </a:cubicBezTo>
                <a:cubicBezTo>
                  <a:pt x="4618158" y="2234927"/>
                  <a:pt x="4556538" y="2317370"/>
                  <a:pt x="4490814" y="2385737"/>
                </a:cubicBezTo>
                <a:cubicBezTo>
                  <a:pt x="4411399" y="2455244"/>
                  <a:pt x="4372903" y="2494419"/>
                  <a:pt x="4200302" y="2569057"/>
                </a:cubicBezTo>
                <a:cubicBezTo>
                  <a:pt x="3995120" y="2637146"/>
                  <a:pt x="3948678" y="2639217"/>
                  <a:pt x="3737402" y="2652900"/>
                </a:cubicBezTo>
                <a:lnTo>
                  <a:pt x="0" y="2651154"/>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4" name="Inhaltsplatzhalter 2"/>
          <p:cNvSpPr>
            <a:spLocks noGrp="1"/>
          </p:cNvSpPr>
          <p:nvPr>
            <p:ph idx="21"/>
          </p:nvPr>
        </p:nvSpPr>
        <p:spPr>
          <a:xfrm>
            <a:off x="718799" y="4324307"/>
            <a:ext cx="4955608" cy="1887663"/>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57" name="Inhaltsplatzhalter 2"/>
          <p:cNvSpPr>
            <a:spLocks noGrp="1"/>
          </p:cNvSpPr>
          <p:nvPr>
            <p:ph idx="22"/>
          </p:nvPr>
        </p:nvSpPr>
        <p:spPr>
          <a:xfrm>
            <a:off x="5949949" y="4324307"/>
            <a:ext cx="4785674" cy="1887663"/>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Bildplatzhalter 36"/>
          <p:cNvSpPr>
            <a:spLocks noGrp="1"/>
          </p:cNvSpPr>
          <p:nvPr>
            <p:ph type="pic" sz="quarter" idx="13"/>
          </p:nvPr>
        </p:nvSpPr>
        <p:spPr>
          <a:xfrm>
            <a:off x="720724" y="1644508"/>
            <a:ext cx="4953683" cy="2513112"/>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0" name="Foliennummernplatzhalter 5">
            <a:extLst>
              <a:ext uri="{FF2B5EF4-FFF2-40B4-BE49-F238E27FC236}">
                <a16:creationId xmlns:a16="http://schemas.microsoft.com/office/drawing/2014/main" id="{77920E71-4300-E775-E384-CE44CDD67DD0}"/>
              </a:ext>
            </a:extLst>
          </p:cNvPr>
          <p:cNvSpPr>
            <a:spLocks noGrp="1"/>
          </p:cNvSpPr>
          <p:nvPr>
            <p:ph type="sldNum" sz="quarter" idx="23"/>
          </p:nvPr>
        </p:nvSpPr>
        <p:spPr/>
        <p:txBody>
          <a:bodyPr/>
          <a:lstStyle>
            <a:lvl1pPr>
              <a:defRPr>
                <a:solidFill>
                  <a:schemeClr val="bg1"/>
                </a:solidFill>
              </a:defRPr>
            </a:lvl1pPr>
          </a:lstStyle>
          <a:p>
            <a:pPr>
              <a:defRPr/>
            </a:pPr>
            <a:fld id="{579F38D3-A397-40BA-94A7-8855284FD72F}" type="slidenum">
              <a:rPr lang="de-DE"/>
              <a:pPr>
                <a:defRPr/>
              </a:pPr>
              <a:t>‹Nr.›</a:t>
            </a:fld>
            <a:endParaRPr lang="de-DE"/>
          </a:p>
        </p:txBody>
      </p:sp>
    </p:spTree>
    <p:extLst>
      <p:ext uri="{BB962C8B-B14F-4D97-AF65-F5344CB8AC3E}">
        <p14:creationId xmlns:p14="http://schemas.microsoft.com/office/powerpoint/2010/main" val="270752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3 Images variant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B464FAB8-4902-1254-CC88-2BBEFDE42C2B}"/>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97EDCF96-FE74-2972-8E7F-541E95E6B9FF}"/>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0893B885-057C-7D66-FAC6-090812E5E8EB}"/>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1B2ED6A0-AFB1-F3BB-C2FC-2154C6760BF0}"/>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678DC216-BFEF-5B2A-82C0-2122B278FBE2}"/>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0EAB664A-4BE5-D497-0839-FEB34652EAD5}"/>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B6B3D69B-B64B-FC89-AAE6-5E3AEE319B1A}"/>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3F0E3EC1-0D52-5AB9-A2C4-B2E5AA5F230B}"/>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D8CAA501-A35F-3D9E-71B7-7011D6E245E7}"/>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F1EF4EA3-B14F-AF6B-A005-516D4206C625}"/>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4A8F6979-1899-674C-357C-8F1957B4AAC6}"/>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21E46EAE-1FA8-F16F-117A-216E28A64C35}"/>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605F6BA7-5636-3F04-7B4C-6719E0629FCA}"/>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62C3B709-4B25-D29D-89E8-A3BA97334B4D}"/>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4550464E-A81A-1215-69A9-571A58A0839E}"/>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A24E4051-5C91-8AE8-20D6-B51BDECD4FD0}"/>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C05B44A5-9B9F-3FA5-0235-0AE8604A310D}"/>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708DB7B9-983D-038E-8E1E-DDC464E7B542}"/>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1C80C597-7A4E-DD90-4262-6E8EBAB919C7}"/>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3F9E444E-0AA7-B189-FBDC-D35F46E2667D}"/>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3862C4FC-9AED-1833-2DD3-0062068B6AF1}"/>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AB019BF9-5899-369E-0D94-CDCE2DC87DF2}"/>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6A0D07F4-17A7-1597-0405-CB4E38B82758}"/>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710080DE-BEAB-B978-E9B0-33C6C4E00588}"/>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224E6500-B255-8FF7-C6D2-4C163621D12A}"/>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2675C0CF-7471-6FB0-0111-7FB6ED0F9821}"/>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5749FB1A-3227-F3C4-C7EF-D21E258C14FC}"/>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5231150" cy="810000"/>
          </a:xfrm>
        </p:spPr>
        <p:txBody>
          <a:bodyPr/>
          <a:lstStyle/>
          <a:p>
            <a:r>
              <a:rPr lang="de-DE" noProof="0"/>
              <a:t>Mastertitelformat bearbeiten</a:t>
            </a:r>
            <a:endParaRPr lang="de-DE"/>
          </a:p>
        </p:txBody>
      </p:sp>
      <p:sp>
        <p:nvSpPr>
          <p:cNvPr id="48" name="Bildplatzhalter 47"/>
          <p:cNvSpPr>
            <a:spLocks noGrp="1" noChangeAspect="1"/>
          </p:cNvSpPr>
          <p:nvPr>
            <p:ph type="pic" sz="quarter" idx="16"/>
          </p:nvPr>
        </p:nvSpPr>
        <p:spPr>
          <a:xfrm>
            <a:off x="8311595" y="1626245"/>
            <a:ext cx="3441600" cy="1841463"/>
          </a:xfrm>
          <a:custGeom>
            <a:avLst/>
            <a:gdLst>
              <a:gd name="connsiteX0" fmla="*/ 0 w 3965226"/>
              <a:gd name="connsiteY0" fmla="*/ 0 h 2234974"/>
              <a:gd name="connsiteX1" fmla="*/ 3965226 w 3965226"/>
              <a:gd name="connsiteY1" fmla="*/ 0 h 2234974"/>
              <a:gd name="connsiteX2" fmla="*/ 3965226 w 3965226"/>
              <a:gd name="connsiteY2" fmla="*/ 8911 h 2234974"/>
              <a:gd name="connsiteX3" fmla="*/ 3604713 w 3965226"/>
              <a:gd name="connsiteY3" fmla="*/ 1342954 h 2234974"/>
              <a:gd name="connsiteX4" fmla="*/ 3426128 w 3965226"/>
              <a:gd name="connsiteY4" fmla="*/ 1780129 h 2234974"/>
              <a:gd name="connsiteX5" fmla="*/ 3227056 w 3965226"/>
              <a:gd name="connsiteY5" fmla="*/ 2004934 h 2234974"/>
              <a:gd name="connsiteX6" fmla="*/ 2931785 w 3965226"/>
              <a:gd name="connsiteY6" fmla="*/ 2162782 h 2234974"/>
              <a:gd name="connsiteX7" fmla="*/ 2461303 w 3965226"/>
              <a:gd name="connsiteY7" fmla="*/ 2234974 h 2234974"/>
              <a:gd name="connsiteX8" fmla="*/ 0 w 3965226"/>
              <a:gd name="connsiteY8" fmla="*/ 2234000 h 2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226" h="2234974">
                <a:moveTo>
                  <a:pt x="0" y="0"/>
                </a:moveTo>
                <a:lnTo>
                  <a:pt x="3965226" y="0"/>
                </a:lnTo>
                <a:lnTo>
                  <a:pt x="3965226" y="8911"/>
                </a:lnTo>
                <a:lnTo>
                  <a:pt x="3604713" y="1342954"/>
                </a:lnTo>
                <a:cubicBezTo>
                  <a:pt x="3522880" y="1604146"/>
                  <a:pt x="3508067" y="1641309"/>
                  <a:pt x="3426128" y="1780129"/>
                </a:cubicBezTo>
                <a:cubicBezTo>
                  <a:pt x="3356485" y="1875079"/>
                  <a:pt x="3293855" y="1946067"/>
                  <a:pt x="3227056" y="2004934"/>
                </a:cubicBezTo>
                <a:cubicBezTo>
                  <a:pt x="3146340" y="2064783"/>
                  <a:pt x="3107213" y="2098514"/>
                  <a:pt x="2931785" y="2162782"/>
                </a:cubicBezTo>
                <a:cubicBezTo>
                  <a:pt x="2723242" y="2221409"/>
                  <a:pt x="2676040" y="2223193"/>
                  <a:pt x="2461303" y="2234974"/>
                </a:cubicBezTo>
                <a:lnTo>
                  <a:pt x="0" y="2234000"/>
                </a:lnTo>
                <a:close/>
              </a:path>
            </a:pathLst>
          </a:cu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51" name="Inhaltsplatzhalter 2"/>
          <p:cNvSpPr>
            <a:spLocks noGrp="1"/>
          </p:cNvSpPr>
          <p:nvPr>
            <p:ph idx="1"/>
          </p:nvPr>
        </p:nvSpPr>
        <p:spPr>
          <a:xfrm>
            <a:off x="718800" y="3755360"/>
            <a:ext cx="3440200" cy="2382638"/>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53" name="Inhaltsplatzhalter 2"/>
          <p:cNvSpPr>
            <a:spLocks noGrp="1"/>
          </p:cNvSpPr>
          <p:nvPr>
            <p:ph idx="18"/>
          </p:nvPr>
        </p:nvSpPr>
        <p:spPr>
          <a:xfrm>
            <a:off x="8311595" y="3755361"/>
            <a:ext cx="2904617" cy="2382637"/>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58" name="Inhaltsplatzhalter 2"/>
          <p:cNvSpPr>
            <a:spLocks noGrp="1"/>
          </p:cNvSpPr>
          <p:nvPr>
            <p:ph idx="20"/>
          </p:nvPr>
        </p:nvSpPr>
        <p:spPr>
          <a:xfrm>
            <a:off x="4515196" y="3755361"/>
            <a:ext cx="3441404" cy="2382638"/>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7" name="Bildplatzhalter 36"/>
          <p:cNvSpPr>
            <a:spLocks noGrp="1"/>
          </p:cNvSpPr>
          <p:nvPr>
            <p:ph type="pic" sz="quarter" idx="13"/>
          </p:nvPr>
        </p:nvSpPr>
        <p:spPr>
          <a:xfrm>
            <a:off x="718800" y="1626244"/>
            <a:ext cx="3440200" cy="1841464"/>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8" name="Bildplatzhalter 36"/>
          <p:cNvSpPr>
            <a:spLocks noGrp="1"/>
          </p:cNvSpPr>
          <p:nvPr>
            <p:ph type="pic" sz="quarter" idx="21"/>
          </p:nvPr>
        </p:nvSpPr>
        <p:spPr>
          <a:xfrm>
            <a:off x="4515196" y="1626244"/>
            <a:ext cx="3441403" cy="1841464"/>
          </a:xfrm>
          <a:prstGeom prst="rect">
            <a:avLst/>
          </a:prstGeom>
          <a:solidFill>
            <a:schemeClr val="bg1">
              <a:lumMod val="95000"/>
            </a:schemeClr>
          </a:solidFill>
        </p:spPr>
        <p:txBody>
          <a:bodyPr lIns="72000"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0" name="Foliennummernplatzhalter 5">
            <a:extLst>
              <a:ext uri="{FF2B5EF4-FFF2-40B4-BE49-F238E27FC236}">
                <a16:creationId xmlns:a16="http://schemas.microsoft.com/office/drawing/2014/main" id="{41F38FC7-2CB5-939B-079B-4BD083F505E0}"/>
              </a:ext>
            </a:extLst>
          </p:cNvPr>
          <p:cNvSpPr>
            <a:spLocks noGrp="1"/>
          </p:cNvSpPr>
          <p:nvPr>
            <p:ph type="sldNum" sz="quarter" idx="22"/>
          </p:nvPr>
        </p:nvSpPr>
        <p:spPr/>
        <p:txBody>
          <a:bodyPr/>
          <a:lstStyle>
            <a:lvl1pPr>
              <a:defRPr>
                <a:solidFill>
                  <a:schemeClr val="bg1"/>
                </a:solidFill>
              </a:defRPr>
            </a:lvl1pPr>
          </a:lstStyle>
          <a:p>
            <a:pPr>
              <a:defRPr/>
            </a:pPr>
            <a:fld id="{8200D8CE-1A58-4429-8ACB-64F0714F5D80}" type="slidenum">
              <a:rPr lang="de-DE"/>
              <a:pPr>
                <a:defRPr/>
              </a:pPr>
              <a:t>‹Nr.›</a:t>
            </a:fld>
            <a:endParaRPr lang="de-DE"/>
          </a:p>
        </p:txBody>
      </p:sp>
    </p:spTree>
    <p:extLst>
      <p:ext uri="{BB962C8B-B14F-4D97-AF65-F5344CB8AC3E}">
        <p14:creationId xmlns:p14="http://schemas.microsoft.com/office/powerpoint/2010/main" val="2309017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3 images big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E90807C2-026C-827C-D607-2F3283E860B6}"/>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4" name="Grafik 7">
            <a:extLst>
              <a:ext uri="{FF2B5EF4-FFF2-40B4-BE49-F238E27FC236}">
                <a16:creationId xmlns:a16="http://schemas.microsoft.com/office/drawing/2014/main" id="{620858C4-CCDB-D25C-D8D6-2F45347177E9}"/>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5" name="Grafik 7">
              <a:extLst>
                <a:ext uri="{FF2B5EF4-FFF2-40B4-BE49-F238E27FC236}">
                  <a16:creationId xmlns:a16="http://schemas.microsoft.com/office/drawing/2014/main" id="{02099DAF-50C0-C327-719B-7B7B023B14EE}"/>
                </a:ext>
              </a:extLst>
            </p:cNvPr>
            <p:cNvGrpSpPr/>
            <p:nvPr/>
          </p:nvGrpSpPr>
          <p:grpSpPr>
            <a:xfrm>
              <a:off x="11328532" y="6088146"/>
              <a:ext cx="492890" cy="179142"/>
              <a:chOff x="11328532" y="6088146"/>
              <a:chExt cx="492890" cy="179142"/>
            </a:xfrm>
            <a:grpFill/>
          </p:grpSpPr>
          <p:sp>
            <p:nvSpPr>
              <p:cNvPr id="25" name="Freihandform 28">
                <a:extLst>
                  <a:ext uri="{FF2B5EF4-FFF2-40B4-BE49-F238E27FC236}">
                    <a16:creationId xmlns:a16="http://schemas.microsoft.com/office/drawing/2014/main" id="{ADF40FA8-BBB9-7688-8E53-FDCD6741C2A9}"/>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6" name="Freihandform 29">
                <a:extLst>
                  <a:ext uri="{FF2B5EF4-FFF2-40B4-BE49-F238E27FC236}">
                    <a16:creationId xmlns:a16="http://schemas.microsoft.com/office/drawing/2014/main" id="{51E6CF08-1461-54B9-334A-2B79AE3837E1}"/>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0">
                <a:extLst>
                  <a:ext uri="{FF2B5EF4-FFF2-40B4-BE49-F238E27FC236}">
                    <a16:creationId xmlns:a16="http://schemas.microsoft.com/office/drawing/2014/main" id="{59558A7E-925C-84E2-B639-7D0FB4637C5E}"/>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1">
                <a:extLst>
                  <a:ext uri="{FF2B5EF4-FFF2-40B4-BE49-F238E27FC236}">
                    <a16:creationId xmlns:a16="http://schemas.microsoft.com/office/drawing/2014/main" id="{1714F444-A619-214E-D975-21B48DEF0B96}"/>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2608611D-4A3D-379F-80D1-E9CA0A6F4FD8}"/>
                </a:ext>
              </a:extLst>
            </p:cNvPr>
            <p:cNvGrpSpPr/>
            <p:nvPr/>
          </p:nvGrpSpPr>
          <p:grpSpPr>
            <a:xfrm>
              <a:off x="10738800" y="6088775"/>
              <a:ext cx="594861" cy="177885"/>
              <a:chOff x="10738800" y="6088775"/>
              <a:chExt cx="594861" cy="177885"/>
            </a:xfrm>
            <a:grpFill/>
          </p:grpSpPr>
          <p:sp>
            <p:nvSpPr>
              <p:cNvPr id="20" name="Freihandform 23">
                <a:extLst>
                  <a:ext uri="{FF2B5EF4-FFF2-40B4-BE49-F238E27FC236}">
                    <a16:creationId xmlns:a16="http://schemas.microsoft.com/office/drawing/2014/main" id="{8DC27992-82D2-1CBE-2C0B-F4F41049494D}"/>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1" name="Freihandform 24">
                <a:extLst>
                  <a:ext uri="{FF2B5EF4-FFF2-40B4-BE49-F238E27FC236}">
                    <a16:creationId xmlns:a16="http://schemas.microsoft.com/office/drawing/2014/main" id="{9D367AFD-D3D9-75BC-3EA5-98CDE300FD47}"/>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5">
                <a:extLst>
                  <a:ext uri="{FF2B5EF4-FFF2-40B4-BE49-F238E27FC236}">
                    <a16:creationId xmlns:a16="http://schemas.microsoft.com/office/drawing/2014/main" id="{C28ECD0E-2927-9725-036E-7A0BAF995BE3}"/>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6">
                <a:extLst>
                  <a:ext uri="{FF2B5EF4-FFF2-40B4-BE49-F238E27FC236}">
                    <a16:creationId xmlns:a16="http://schemas.microsoft.com/office/drawing/2014/main" id="{A1ED5804-C352-F418-FE0A-C0E1BF05066D}"/>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7">
                <a:extLst>
                  <a:ext uri="{FF2B5EF4-FFF2-40B4-BE49-F238E27FC236}">
                    <a16:creationId xmlns:a16="http://schemas.microsoft.com/office/drawing/2014/main" id="{C8DCB9A4-1D32-8499-7F2E-DD47B4D50A0E}"/>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169B900A-088E-E2F1-53EF-3C6F975F21F5}"/>
                </a:ext>
              </a:extLst>
            </p:cNvPr>
            <p:cNvGrpSpPr/>
            <p:nvPr/>
          </p:nvGrpSpPr>
          <p:grpSpPr>
            <a:xfrm>
              <a:off x="11271949" y="6318203"/>
              <a:ext cx="548307" cy="52171"/>
              <a:chOff x="11271949" y="6318203"/>
              <a:chExt cx="548307" cy="52171"/>
            </a:xfrm>
            <a:grpFill/>
          </p:grpSpPr>
          <p:sp>
            <p:nvSpPr>
              <p:cNvPr id="8" name="Freihandform 11">
                <a:extLst>
                  <a:ext uri="{FF2B5EF4-FFF2-40B4-BE49-F238E27FC236}">
                    <a16:creationId xmlns:a16="http://schemas.microsoft.com/office/drawing/2014/main" id="{D348CEF9-0105-BD7E-B6B3-95895AE71834}"/>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9" name="Freihandform 12">
                <a:extLst>
                  <a:ext uri="{FF2B5EF4-FFF2-40B4-BE49-F238E27FC236}">
                    <a16:creationId xmlns:a16="http://schemas.microsoft.com/office/drawing/2014/main" id="{8F8F0EC7-3C00-77AD-0ABA-CA28715849BF}"/>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3">
                <a:extLst>
                  <a:ext uri="{FF2B5EF4-FFF2-40B4-BE49-F238E27FC236}">
                    <a16:creationId xmlns:a16="http://schemas.microsoft.com/office/drawing/2014/main" id="{2675680D-929F-2D0D-501F-B6438BFFAA00}"/>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4">
                <a:extLst>
                  <a:ext uri="{FF2B5EF4-FFF2-40B4-BE49-F238E27FC236}">
                    <a16:creationId xmlns:a16="http://schemas.microsoft.com/office/drawing/2014/main" id="{5F681AD7-F4EF-8B21-A531-445FFCF2EFAF}"/>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5">
                <a:extLst>
                  <a:ext uri="{FF2B5EF4-FFF2-40B4-BE49-F238E27FC236}">
                    <a16:creationId xmlns:a16="http://schemas.microsoft.com/office/drawing/2014/main" id="{11675A2E-1CB9-B3DF-F1D3-A20BD2795881}"/>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6">
                <a:extLst>
                  <a:ext uri="{FF2B5EF4-FFF2-40B4-BE49-F238E27FC236}">
                    <a16:creationId xmlns:a16="http://schemas.microsoft.com/office/drawing/2014/main" id="{74D4D0FA-61F7-A963-E3EB-444EC18F2F58}"/>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7">
                <a:extLst>
                  <a:ext uri="{FF2B5EF4-FFF2-40B4-BE49-F238E27FC236}">
                    <a16:creationId xmlns:a16="http://schemas.microsoft.com/office/drawing/2014/main" id="{7C74E83A-3076-86E2-6E8D-B70567BFCAA9}"/>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8">
                <a:extLst>
                  <a:ext uri="{FF2B5EF4-FFF2-40B4-BE49-F238E27FC236}">
                    <a16:creationId xmlns:a16="http://schemas.microsoft.com/office/drawing/2014/main" id="{F1C9CB80-E874-22FC-78B6-B94658051565}"/>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9">
                <a:extLst>
                  <a:ext uri="{FF2B5EF4-FFF2-40B4-BE49-F238E27FC236}">
                    <a16:creationId xmlns:a16="http://schemas.microsoft.com/office/drawing/2014/main" id="{D84565F0-9131-6B84-F48E-391BB5CA5FDE}"/>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0">
                <a:extLst>
                  <a:ext uri="{FF2B5EF4-FFF2-40B4-BE49-F238E27FC236}">
                    <a16:creationId xmlns:a16="http://schemas.microsoft.com/office/drawing/2014/main" id="{F4596141-B78C-DF33-B2A2-FF7AA50F8D3B}"/>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1">
                <a:extLst>
                  <a:ext uri="{FF2B5EF4-FFF2-40B4-BE49-F238E27FC236}">
                    <a16:creationId xmlns:a16="http://schemas.microsoft.com/office/drawing/2014/main" id="{9130C366-8E23-A0A0-B8FF-F938449CDC9C}"/>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2">
                <a:extLst>
                  <a:ext uri="{FF2B5EF4-FFF2-40B4-BE49-F238E27FC236}">
                    <a16:creationId xmlns:a16="http://schemas.microsoft.com/office/drawing/2014/main" id="{F8772482-3AE1-ED51-A230-522E5E5904C1}"/>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9" name="Rechteck 28">
            <a:extLst>
              <a:ext uri="{FF2B5EF4-FFF2-40B4-BE49-F238E27FC236}">
                <a16:creationId xmlns:a16="http://schemas.microsoft.com/office/drawing/2014/main" id="{7D934AD6-7B8E-6E75-A7B0-ADD67BA5F6C0}"/>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48" name="Textplatzhalter 3"/>
          <p:cNvSpPr>
            <a:spLocks noGrp="1"/>
          </p:cNvSpPr>
          <p:nvPr>
            <p:ph type="body" sz="quarter" idx="40"/>
          </p:nvPr>
        </p:nvSpPr>
        <p:spPr>
          <a:xfrm>
            <a:off x="7704310" y="5452642"/>
            <a:ext cx="2990421" cy="670649"/>
          </a:xfrm>
        </p:spPr>
        <p:txBody>
          <a:bodyPr/>
          <a:lstStyle>
            <a:lvl1pPr algn="ctr">
              <a:lnSpc>
                <a:spcPct val="107000"/>
              </a:lnSpc>
              <a:spcBef>
                <a:spcPts val="300"/>
              </a:spcBef>
              <a:defRPr sz="1800" b="0" baseline="0"/>
            </a:lvl1pPr>
          </a:lstStyle>
          <a:p>
            <a:pPr lvl="0"/>
            <a:r>
              <a:rPr lang="de-DE"/>
              <a:t>Mastertextformat bearbeiten</a:t>
            </a:r>
          </a:p>
        </p:txBody>
      </p:sp>
      <p:sp>
        <p:nvSpPr>
          <p:cNvPr id="47" name="Textplatzhalter 3"/>
          <p:cNvSpPr>
            <a:spLocks noGrp="1"/>
          </p:cNvSpPr>
          <p:nvPr>
            <p:ph type="body" sz="quarter" idx="39"/>
          </p:nvPr>
        </p:nvSpPr>
        <p:spPr>
          <a:xfrm>
            <a:off x="4104944" y="5444844"/>
            <a:ext cx="2990421" cy="670649"/>
          </a:xfrm>
        </p:spPr>
        <p:txBody>
          <a:bodyPr/>
          <a:lstStyle>
            <a:lvl1pPr algn="ctr">
              <a:lnSpc>
                <a:spcPct val="107000"/>
              </a:lnSpc>
              <a:spcBef>
                <a:spcPts val="300"/>
              </a:spcBef>
              <a:defRPr sz="1800" b="0" baseline="0"/>
            </a:lvl1pPr>
          </a:lstStyle>
          <a:p>
            <a:pPr lvl="0"/>
            <a:r>
              <a:rPr lang="de-DE"/>
              <a:t>Mastertextformat bearbeiten</a:t>
            </a:r>
          </a:p>
        </p:txBody>
      </p:sp>
      <p:sp>
        <p:nvSpPr>
          <p:cNvPr id="46" name="Textplatzhalter 3"/>
          <p:cNvSpPr>
            <a:spLocks noGrp="1"/>
          </p:cNvSpPr>
          <p:nvPr>
            <p:ph type="body" sz="quarter" idx="38"/>
          </p:nvPr>
        </p:nvSpPr>
        <p:spPr>
          <a:xfrm>
            <a:off x="505581" y="5444845"/>
            <a:ext cx="2990421" cy="670649"/>
          </a:xfrm>
        </p:spPr>
        <p:txBody>
          <a:bodyPr/>
          <a:lstStyle>
            <a:lvl1pPr algn="ctr">
              <a:lnSpc>
                <a:spcPct val="107000"/>
              </a:lnSpc>
              <a:spcBef>
                <a:spcPts val="300"/>
              </a:spcBef>
              <a:defRPr sz="1800" b="0" baseline="0"/>
            </a:lvl1pPr>
          </a:lstStyle>
          <a:p>
            <a:pPr lvl="0"/>
            <a:r>
              <a:rPr lang="de-DE"/>
              <a:t>Mastertextformat bearbeiten</a:t>
            </a:r>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8" name="Bildplatzhalter 50"/>
          <p:cNvSpPr>
            <a:spLocks noGrp="1"/>
          </p:cNvSpPr>
          <p:nvPr>
            <p:ph type="pic" sz="quarter" idx="19"/>
          </p:nvPr>
        </p:nvSpPr>
        <p:spPr>
          <a:xfrm>
            <a:off x="505581" y="1696491"/>
            <a:ext cx="3768291" cy="35930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41" name="Bildplatzhalter 50"/>
          <p:cNvSpPr>
            <a:spLocks noGrp="1"/>
          </p:cNvSpPr>
          <p:nvPr>
            <p:ph type="pic" sz="quarter" idx="20"/>
          </p:nvPr>
        </p:nvSpPr>
        <p:spPr>
          <a:xfrm>
            <a:off x="4104945" y="1696491"/>
            <a:ext cx="3768291" cy="35930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42" name="Bildplatzhalter 50"/>
          <p:cNvSpPr>
            <a:spLocks noGrp="1"/>
          </p:cNvSpPr>
          <p:nvPr>
            <p:ph type="pic" sz="quarter" idx="21"/>
          </p:nvPr>
        </p:nvSpPr>
        <p:spPr>
          <a:xfrm>
            <a:off x="7704309" y="1696491"/>
            <a:ext cx="3768291" cy="35930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0" name="Foliennummernplatzhalter 5">
            <a:extLst>
              <a:ext uri="{FF2B5EF4-FFF2-40B4-BE49-F238E27FC236}">
                <a16:creationId xmlns:a16="http://schemas.microsoft.com/office/drawing/2014/main" id="{A751258B-4E2A-B640-417E-D0465B20F723}"/>
              </a:ext>
            </a:extLst>
          </p:cNvPr>
          <p:cNvSpPr>
            <a:spLocks noGrp="1"/>
          </p:cNvSpPr>
          <p:nvPr>
            <p:ph type="sldNum" sz="quarter" idx="41"/>
          </p:nvPr>
        </p:nvSpPr>
        <p:spPr/>
        <p:txBody>
          <a:bodyPr/>
          <a:lstStyle>
            <a:lvl1pPr>
              <a:defRPr/>
            </a:lvl1pPr>
          </a:lstStyle>
          <a:p>
            <a:pPr>
              <a:defRPr/>
            </a:pPr>
            <a:fld id="{81F22E31-BC01-4C9A-9495-5A92DDC9F5DB}" type="slidenum">
              <a:rPr lang="de-DE"/>
              <a:pPr>
                <a:defRPr/>
              </a:pPr>
              <a:t>‹Nr.›</a:t>
            </a:fld>
            <a:endParaRPr lang="de-DE"/>
          </a:p>
        </p:txBody>
      </p:sp>
    </p:spTree>
    <p:extLst>
      <p:ext uri="{BB962C8B-B14F-4D97-AF65-F5344CB8AC3E}">
        <p14:creationId xmlns:p14="http://schemas.microsoft.com/office/powerpoint/2010/main" val="1264194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4 images / Grey wave">
    <p:spTree>
      <p:nvGrpSpPr>
        <p:cNvPr id="1" name=""/>
        <p:cNvGrpSpPr/>
        <p:nvPr/>
      </p:nvGrpSpPr>
      <p:grpSpPr>
        <a:xfrm>
          <a:off x="0" y="0"/>
          <a:ext cx="0" cy="0"/>
          <a:chOff x="0" y="0"/>
          <a:chExt cx="0" cy="0"/>
        </a:xfrm>
      </p:grpSpPr>
      <p:sp>
        <p:nvSpPr>
          <p:cNvPr id="4" name="Grafik 4">
            <a:extLst>
              <a:ext uri="{FF2B5EF4-FFF2-40B4-BE49-F238E27FC236}">
                <a16:creationId xmlns:a16="http://schemas.microsoft.com/office/drawing/2014/main" id="{06090C40-D5A7-68A0-0CCF-BD9B40055902}"/>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093FD746-0034-AA30-95E8-42B63AC0F0CF}"/>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F62212F2-3BF7-AC34-FFEA-9B88203646CC}"/>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C008A3BB-4DE9-23A2-769F-196D7C1247EA}"/>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E2823FB0-0EB1-F21C-5497-FE43B2BC040C}"/>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4DA78E51-8901-E445-604A-80F7FE0A39E1}"/>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313129A3-9FC7-6262-F64F-354052E17BA3}"/>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A9113289-97E6-D593-0428-4EE33D4945FB}"/>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F9DEDE63-2492-677B-C0C5-EB9B9F9A0734}"/>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8CDC187B-9431-4D7E-8661-54E980B3EBC4}"/>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54553A48-897F-66A8-9F1E-D3C8379A0EF4}"/>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8B53C5C4-C339-0602-BE69-C06A68328AC3}"/>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4402417B-10EF-AFE5-4F89-D35784228DA3}"/>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FE849343-1066-32FD-A235-1DB89C921B8E}"/>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11C94058-80BE-6D6A-1848-47BE3BBC011B}"/>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63FC8243-730F-97A4-93A4-310A27679BBA}"/>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4A6F2590-18BC-B708-1A4C-477A0A1653CF}"/>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28CF40A0-F66C-9558-3AAC-E40B6E8212C0}"/>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3E79811A-1191-6E75-81C2-04851AA4D3ED}"/>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6117DA94-D192-4446-FBB1-43D9D2DC1346}"/>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BB2EBFD1-D2CD-4F16-CF1D-A2F629756386}"/>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E4C65B6C-212D-6BE6-3EBF-1E448D9AC74F}"/>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A2C29A35-8B52-1FD2-CA24-D54DC86F36AB}"/>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EE5F7F20-A124-B7C0-F74F-9FEEEC0FDDCE}"/>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8CFEFF39-A43A-4154-791E-A30E03F07D41}"/>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226165B6-6BB2-E360-32A1-C17CF1B8DD7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54AADE40-6C4F-DCB7-B77C-5BBC9A0DE089}"/>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1" name="Bildplatzhalter 50"/>
          <p:cNvSpPr>
            <a:spLocks noGrp="1"/>
          </p:cNvSpPr>
          <p:nvPr>
            <p:ph type="pic" sz="quarter" idx="18"/>
          </p:nvPr>
        </p:nvSpPr>
        <p:spPr>
          <a:xfrm>
            <a:off x="8643783" y="298945"/>
            <a:ext cx="3262124" cy="3110433"/>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baseline="0"/>
            </a:lvl1pPr>
          </a:lstStyle>
          <a:p>
            <a:pPr lvl="0"/>
            <a:r>
              <a:rPr lang="de-DE" noProof="0"/>
              <a:t>Bild durch Klicken auf Symbol hinzufügen</a:t>
            </a:r>
            <a:endParaRPr lang="en-GB" noProof="0"/>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3" name="Inhaltsplatzhalter 2"/>
          <p:cNvSpPr>
            <a:spLocks noGrp="1"/>
          </p:cNvSpPr>
          <p:nvPr>
            <p:ph idx="1"/>
          </p:nvPr>
        </p:nvSpPr>
        <p:spPr>
          <a:xfrm>
            <a:off x="718800" y="1673596"/>
            <a:ext cx="3780000" cy="4464403"/>
          </a:xfrm>
        </p:spPr>
        <p:txBody>
          <a:bodyPr/>
          <a:lstStyle>
            <a:lvl1pPr>
              <a:spcBef>
                <a:spcPts val="1580"/>
              </a:spcBef>
              <a:defRPr sz="1600"/>
            </a:lvl1pPr>
            <a:lvl2pPr marL="360000" indent="-360000">
              <a:spcBef>
                <a:spcPts val="1580"/>
              </a:spcBef>
              <a:buFontTx/>
              <a:buBlip>
                <a:blip r:embed="rId2"/>
              </a:buBlip>
              <a:defRPr sz="1600"/>
            </a:lvl2pPr>
            <a:lvl3pPr marL="720000" indent="-360000">
              <a:spcBef>
                <a:spcPts val="1580"/>
              </a:spcBef>
              <a:buFontTx/>
              <a:buBlip>
                <a:blip r:embed="rId2"/>
              </a:buBlip>
              <a:defRPr sz="1400"/>
            </a:lvl3pPr>
            <a:lvl4pPr marL="1165225" indent="-449263">
              <a:spcBef>
                <a:spcPts val="1580"/>
              </a:spcBef>
              <a:buFontTx/>
              <a:buBlip>
                <a:blip r:embed="rId2"/>
              </a:buBlip>
              <a:defRPr sz="1400"/>
            </a:lvl4pPr>
            <a:lvl5pPr marL="1800000" indent="-450000">
              <a:spcBef>
                <a:spcPts val="1580"/>
              </a:spcBef>
              <a:defRPr sz="20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
        <p:nvSpPr>
          <p:cNvPr id="38" name="Bildplatzhalter 50"/>
          <p:cNvSpPr>
            <a:spLocks noGrp="1"/>
          </p:cNvSpPr>
          <p:nvPr>
            <p:ph type="pic" sz="quarter" idx="19"/>
          </p:nvPr>
        </p:nvSpPr>
        <p:spPr>
          <a:xfrm>
            <a:off x="4419133" y="2730718"/>
            <a:ext cx="3516691" cy="335316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9" name="Bildplatzhalter 50"/>
          <p:cNvSpPr>
            <a:spLocks noGrp="1"/>
          </p:cNvSpPr>
          <p:nvPr>
            <p:ph type="pic" sz="quarter" idx="20"/>
          </p:nvPr>
        </p:nvSpPr>
        <p:spPr>
          <a:xfrm>
            <a:off x="7697110" y="3653307"/>
            <a:ext cx="2628939" cy="2506691"/>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40" name="Bildplatzhalter 50"/>
          <p:cNvSpPr>
            <a:spLocks noGrp="1"/>
          </p:cNvSpPr>
          <p:nvPr>
            <p:ph type="pic" sz="quarter" idx="21"/>
          </p:nvPr>
        </p:nvSpPr>
        <p:spPr>
          <a:xfrm>
            <a:off x="6553200" y="296731"/>
            <a:ext cx="2277424" cy="2171522"/>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1">
              <a:lumMod val="95000"/>
            </a:schemeClr>
          </a:solidFill>
        </p:spPr>
        <p:txBody>
          <a:bodyPr tIns="72000"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1" name="Foliennummernplatzhalter 5">
            <a:extLst>
              <a:ext uri="{FF2B5EF4-FFF2-40B4-BE49-F238E27FC236}">
                <a16:creationId xmlns:a16="http://schemas.microsoft.com/office/drawing/2014/main" id="{FF4DCFC2-05B3-7682-B80E-0437319A7F4C}"/>
              </a:ext>
            </a:extLst>
          </p:cNvPr>
          <p:cNvSpPr>
            <a:spLocks noGrp="1"/>
          </p:cNvSpPr>
          <p:nvPr>
            <p:ph type="sldNum" sz="quarter" idx="22"/>
          </p:nvPr>
        </p:nvSpPr>
        <p:spPr/>
        <p:txBody>
          <a:bodyPr/>
          <a:lstStyle>
            <a:lvl1pPr>
              <a:defRPr/>
            </a:lvl1pPr>
          </a:lstStyle>
          <a:p>
            <a:pPr>
              <a:defRPr/>
            </a:pPr>
            <a:fld id="{98C7F27F-79B1-45E6-BFB6-275E4C91933A}" type="slidenum">
              <a:rPr lang="de-DE"/>
              <a:pPr>
                <a:defRPr/>
              </a:pPr>
              <a:t>‹Nr.›</a:t>
            </a:fld>
            <a:endParaRPr lang="de-DE"/>
          </a:p>
        </p:txBody>
      </p:sp>
    </p:spTree>
    <p:extLst>
      <p:ext uri="{BB962C8B-B14F-4D97-AF65-F5344CB8AC3E}">
        <p14:creationId xmlns:p14="http://schemas.microsoft.com/office/powerpoint/2010/main" val="329213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Image_O-shape left blue">
    <p:spTree>
      <p:nvGrpSpPr>
        <p:cNvPr id="1" name=""/>
        <p:cNvGrpSpPr/>
        <p:nvPr/>
      </p:nvGrpSpPr>
      <p:grpSpPr>
        <a:xfrm>
          <a:off x="0" y="0"/>
          <a:ext cx="0" cy="0"/>
          <a:chOff x="0" y="0"/>
          <a:chExt cx="0" cy="0"/>
        </a:xfrm>
      </p:grpSpPr>
      <p:sp>
        <p:nvSpPr>
          <p:cNvPr id="3" name="Freihandform 8">
            <a:extLst>
              <a:ext uri="{FF2B5EF4-FFF2-40B4-BE49-F238E27FC236}">
                <a16:creationId xmlns:a16="http://schemas.microsoft.com/office/drawing/2014/main" id="{BBBD7192-1240-D2A1-BF1B-9B27A2BF02FA}"/>
              </a:ext>
            </a:extLst>
          </p:cNvPr>
          <p:cNvSpPr/>
          <p:nvPr userDrawn="1"/>
        </p:nvSpPr>
        <p:spPr>
          <a:xfrm>
            <a:off x="0" y="0"/>
            <a:ext cx="4589463" cy="6858000"/>
          </a:xfrm>
          <a:custGeom>
            <a:avLst/>
            <a:gdLst>
              <a:gd name="connsiteX0" fmla="*/ 0 w 4590232"/>
              <a:gd name="connsiteY0" fmla="*/ 0 h 6858675"/>
              <a:gd name="connsiteX1" fmla="*/ 4590232 w 4590232"/>
              <a:gd name="connsiteY1" fmla="*/ 0 h 6858675"/>
              <a:gd name="connsiteX2" fmla="*/ 2634239 w 4590232"/>
              <a:gd name="connsiteY2" fmla="*/ 2351001 h 6858675"/>
              <a:gd name="connsiteX3" fmla="*/ 1604168 w 4590232"/>
              <a:gd name="connsiteY3" fmla="*/ 6858675 h 6858675"/>
              <a:gd name="connsiteX4" fmla="*/ 0 w 4590232"/>
              <a:gd name="connsiteY4" fmla="*/ 6858675 h 685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6858675">
                <a:moveTo>
                  <a:pt x="0" y="0"/>
                </a:moveTo>
                <a:lnTo>
                  <a:pt x="4590232" y="0"/>
                </a:lnTo>
                <a:cubicBezTo>
                  <a:pt x="3575403" y="288318"/>
                  <a:pt x="2931449" y="1064364"/>
                  <a:pt x="2634239" y="2351001"/>
                </a:cubicBezTo>
                <a:lnTo>
                  <a:pt x="1604168" y="6858675"/>
                </a:lnTo>
                <a:lnTo>
                  <a:pt x="0" y="68586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CH"/>
          </a:p>
        </p:txBody>
      </p:sp>
      <p:sp>
        <p:nvSpPr>
          <p:cNvPr id="10" name="Bildplatzhalter 9"/>
          <p:cNvSpPr>
            <a:spLocks noGrp="1"/>
          </p:cNvSpPr>
          <p:nvPr>
            <p:ph type="pic" sz="quarter" idx="16"/>
          </p:nvPr>
        </p:nvSpPr>
        <p:spPr>
          <a:xfrm>
            <a:off x="1596548" y="0"/>
            <a:ext cx="10587832" cy="6858000"/>
          </a:xfrm>
          <a:custGeom>
            <a:avLst/>
            <a:gdLst>
              <a:gd name="connsiteX0" fmla="*/ 2983965 w 10587832"/>
              <a:gd name="connsiteY0" fmla="*/ 0 h 6858000"/>
              <a:gd name="connsiteX1" fmla="*/ 10587832 w 10587832"/>
              <a:gd name="connsiteY1" fmla="*/ 0 h 6858000"/>
              <a:gd name="connsiteX2" fmla="*/ 10587832 w 10587832"/>
              <a:gd name="connsiteY2" fmla="*/ 6858000 h 6858000"/>
              <a:gd name="connsiteX3" fmla="*/ 0 w 10587832"/>
              <a:gd name="connsiteY3" fmla="*/ 6858000 h 6858000"/>
              <a:gd name="connsiteX4" fmla="*/ 1030071 w 10587832"/>
              <a:gd name="connsiteY4" fmla="*/ 2350326 h 6858000"/>
              <a:gd name="connsiteX5" fmla="*/ 2800124 w 10587832"/>
              <a:gd name="connsiteY5" fmla="*/ 591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7832" h="6858000">
                <a:moveTo>
                  <a:pt x="2983965" y="0"/>
                </a:moveTo>
                <a:lnTo>
                  <a:pt x="10587832" y="0"/>
                </a:lnTo>
                <a:lnTo>
                  <a:pt x="10587832" y="6858000"/>
                </a:lnTo>
                <a:lnTo>
                  <a:pt x="0" y="6858000"/>
                </a:lnTo>
                <a:lnTo>
                  <a:pt x="1030071" y="2350326"/>
                </a:lnTo>
                <a:cubicBezTo>
                  <a:pt x="1308706" y="1144104"/>
                  <a:pt x="1892095" y="386643"/>
                  <a:pt x="2800124" y="59106"/>
                </a:cubicBezTo>
                <a:close/>
              </a:path>
            </a:pathLst>
          </a:custGeom>
          <a:solidFill>
            <a:schemeClr val="bg1">
              <a:lumMod val="95000"/>
            </a:schemeClr>
          </a:solidFill>
        </p:spPr>
        <p:txBody>
          <a:bodyPr rtlCol="0">
            <a:noAutofit/>
          </a:bodyPr>
          <a:lstStyle>
            <a:lvl1pPr marL="0" marR="0" indent="0" algn="l" defTabSz="914400" rtl="0" eaLnBrk="1" fontAlgn="auto" latinLnBrk="0" hangingPunct="1">
              <a:lnSpc>
                <a:spcPct val="107000"/>
              </a:lnSpc>
              <a:spcBef>
                <a:spcPts val="1100"/>
              </a:spcBef>
              <a:spcAft>
                <a:spcPts val="0"/>
              </a:spcAft>
              <a:buClrTx/>
              <a:buSzTx/>
              <a:buFontTx/>
              <a:buNone/>
              <a:tabLst/>
              <a:defRPr sz="1000"/>
            </a:lvl1pPr>
          </a:lstStyle>
          <a:p>
            <a:pPr lvl="0"/>
            <a:r>
              <a:rPr lang="de-DE" noProof="0"/>
              <a:t>Bild durch Klicken auf Symbol hinzufügen</a:t>
            </a:r>
            <a:endParaRPr lang="en-GB" noProof="0"/>
          </a:p>
        </p:txBody>
      </p:sp>
      <p:sp>
        <p:nvSpPr>
          <p:cNvPr id="38" name="Textplatzhalter 4"/>
          <p:cNvSpPr>
            <a:spLocks noGrp="1"/>
          </p:cNvSpPr>
          <p:nvPr>
            <p:ph type="body" sz="quarter" idx="10"/>
          </p:nvPr>
        </p:nvSpPr>
        <p:spPr>
          <a:xfrm>
            <a:off x="11115717" y="5796000"/>
            <a:ext cx="720000" cy="72000"/>
          </a:xfrm>
          <a:solidFill>
            <a:schemeClr val="bg1"/>
          </a:solidFill>
        </p:spPr>
        <p:txBody>
          <a:bodyPr/>
          <a:lstStyle>
            <a:lvl1pPr>
              <a:defRPr sz="100">
                <a:solidFill>
                  <a:schemeClr val="bg1">
                    <a:alpha val="0"/>
                  </a:schemeClr>
                </a:solidFill>
              </a:defRPr>
            </a:lvl1pPr>
          </a:lstStyle>
          <a:p>
            <a:pPr lvl="0"/>
            <a:r>
              <a:rPr lang="de-DE"/>
              <a:t>Mastertextformat bearbeiten</a:t>
            </a:r>
          </a:p>
        </p:txBody>
      </p:sp>
      <p:sp>
        <p:nvSpPr>
          <p:cNvPr id="8" name="Textplatzhalter 4"/>
          <p:cNvSpPr>
            <a:spLocks noGrp="1"/>
          </p:cNvSpPr>
          <p:nvPr>
            <p:ph type="body" sz="quarter" idx="15"/>
          </p:nvPr>
        </p:nvSpPr>
        <p:spPr>
          <a:xfrm>
            <a:off x="432000" y="359067"/>
            <a:ext cx="1083600" cy="280800"/>
          </a:xfrm>
          <a:blipFill>
            <a:blip r:embed="rId2"/>
            <a:stretch>
              <a:fillRect/>
            </a:stretch>
          </a:blipFill>
        </p:spPr>
        <p:txBody>
          <a:bodyPr/>
          <a:lstStyle>
            <a:lvl1pPr>
              <a:defRPr sz="100">
                <a:solidFill>
                  <a:schemeClr val="bg1">
                    <a:alpha val="0"/>
                  </a:schemeClr>
                </a:solidFill>
              </a:defRPr>
            </a:lvl1pPr>
          </a:lstStyle>
          <a:p>
            <a:pPr lvl="0"/>
            <a:r>
              <a:rPr lang="de-DE"/>
              <a:t>Mastertextformat bearbeiten</a:t>
            </a:r>
          </a:p>
        </p:txBody>
      </p:sp>
      <p:sp>
        <p:nvSpPr>
          <p:cNvPr id="2" name="Titel 1"/>
          <p:cNvSpPr>
            <a:spLocks noGrp="1"/>
          </p:cNvSpPr>
          <p:nvPr>
            <p:ph type="title"/>
          </p:nvPr>
        </p:nvSpPr>
        <p:spPr>
          <a:xfrm>
            <a:off x="1318397" y="3596640"/>
            <a:ext cx="10515600" cy="1869348"/>
          </a:xfrm>
        </p:spPr>
        <p:txBody>
          <a:bodyPr anchor="b"/>
          <a:lstStyle>
            <a:lvl1pPr algn="r">
              <a:lnSpc>
                <a:spcPts val="5000"/>
              </a:lnSpc>
              <a:defRPr sz="4200">
                <a:solidFill>
                  <a:schemeClr val="bg1"/>
                </a:solidFill>
              </a:defRPr>
            </a:lvl1pPr>
          </a:lstStyle>
          <a:p>
            <a:r>
              <a:rPr lang="de-DE" noProof="0"/>
              <a:t>Mastertitelformat bearbeiten</a:t>
            </a:r>
            <a:endParaRPr lang="en-GB" noProof="0"/>
          </a:p>
        </p:txBody>
      </p:sp>
      <p:sp>
        <p:nvSpPr>
          <p:cNvPr id="4" name="Foliennummernplatzhalter 5">
            <a:extLst>
              <a:ext uri="{FF2B5EF4-FFF2-40B4-BE49-F238E27FC236}">
                <a16:creationId xmlns:a16="http://schemas.microsoft.com/office/drawing/2014/main" id="{8E9823E3-39A2-813D-78D0-288162207CBE}"/>
              </a:ext>
            </a:extLst>
          </p:cNvPr>
          <p:cNvSpPr>
            <a:spLocks noGrp="1"/>
          </p:cNvSpPr>
          <p:nvPr>
            <p:ph type="sldNum" sz="quarter" idx="17"/>
          </p:nvPr>
        </p:nvSpPr>
        <p:spPr/>
        <p:txBody>
          <a:bodyPr/>
          <a:lstStyle>
            <a:lvl1pPr>
              <a:defRPr>
                <a:solidFill>
                  <a:schemeClr val="bg1"/>
                </a:solidFill>
              </a:defRPr>
            </a:lvl1pPr>
          </a:lstStyle>
          <a:p>
            <a:pPr>
              <a:defRPr/>
            </a:pPr>
            <a:fld id="{FDDC123F-55DC-48FD-A37E-8ADB10E03166}" type="slidenum">
              <a:rPr lang="de-DE"/>
              <a:pPr>
                <a:defRPr/>
              </a:pPr>
              <a:t>‹Nr.›</a:t>
            </a:fld>
            <a:endParaRPr lang="de-DE"/>
          </a:p>
        </p:txBody>
      </p:sp>
    </p:spTree>
    <p:extLst>
      <p:ext uri="{BB962C8B-B14F-4D97-AF65-F5344CB8AC3E}">
        <p14:creationId xmlns:p14="http://schemas.microsoft.com/office/powerpoint/2010/main" val="250740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6 images small / Grey wave">
    <p:spTree>
      <p:nvGrpSpPr>
        <p:cNvPr id="1" name=""/>
        <p:cNvGrpSpPr/>
        <p:nvPr/>
      </p:nvGrpSpPr>
      <p:grpSpPr>
        <a:xfrm>
          <a:off x="0" y="0"/>
          <a:ext cx="0" cy="0"/>
          <a:chOff x="0" y="0"/>
          <a:chExt cx="0" cy="0"/>
        </a:xfrm>
      </p:grpSpPr>
      <p:sp>
        <p:nvSpPr>
          <p:cNvPr id="3" name="Grafik 4">
            <a:extLst>
              <a:ext uri="{FF2B5EF4-FFF2-40B4-BE49-F238E27FC236}">
                <a16:creationId xmlns:a16="http://schemas.microsoft.com/office/drawing/2014/main" id="{6AEA76FA-7D12-BAC6-73CF-9D2AAF8C44BF}"/>
              </a:ext>
            </a:extLst>
          </p:cNvPr>
          <p:cNvSpPr>
            <a:spLocks noChangeAspect="1"/>
          </p:cNvSpPr>
          <p:nvPr userDrawn="1"/>
        </p:nvSpPr>
        <p:spPr bwMode="auto">
          <a:xfrm>
            <a:off x="-1588" y="2441575"/>
            <a:ext cx="12193588" cy="4416425"/>
          </a:xfrm>
          <a:custGeom>
            <a:avLst/>
            <a:gdLst>
              <a:gd name="T0" fmla="*/ 21677933 w 9144952"/>
              <a:gd name="T1" fmla="*/ 0 h 3312795"/>
              <a:gd name="T2" fmla="*/ 21038954 w 9144952"/>
              <a:gd name="T3" fmla="*/ 2801079 h 3312795"/>
              <a:gd name="T4" fmla="*/ 15775830 w 9144952"/>
              <a:gd name="T5" fmla="*/ 7209227 h 3312795"/>
              <a:gd name="T6" fmla="*/ 0 w 9144952"/>
              <a:gd name="T7" fmla="*/ 7209227 h 3312795"/>
              <a:gd name="T8" fmla="*/ 0 w 9144952"/>
              <a:gd name="T9" fmla="*/ 7850249 h 3312795"/>
              <a:gd name="T10" fmla="*/ 21677933 w 9144952"/>
              <a:gd name="T11" fmla="*/ 7850249 h 3312795"/>
              <a:gd name="T12" fmla="*/ 21677933 w 9144952"/>
              <a:gd name="T13" fmla="*/ 0 h 3312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44952" h="3312795">
                <a:moveTo>
                  <a:pt x="9144952" y="0"/>
                </a:moveTo>
                <a:lnTo>
                  <a:pt x="8875395" y="1182052"/>
                </a:lnTo>
                <a:cubicBezTo>
                  <a:pt x="8586788" y="2433638"/>
                  <a:pt x="7860030" y="3042285"/>
                  <a:pt x="6655118" y="3042285"/>
                </a:cubicBezTo>
                <a:lnTo>
                  <a:pt x="0" y="3042285"/>
                </a:lnTo>
                <a:lnTo>
                  <a:pt x="0" y="3312795"/>
                </a:lnTo>
                <a:lnTo>
                  <a:pt x="9144952" y="3312795"/>
                </a:lnTo>
                <a:lnTo>
                  <a:pt x="9144952" y="0"/>
                </a:ln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de-AT"/>
          </a:p>
        </p:txBody>
      </p:sp>
      <p:grpSp>
        <p:nvGrpSpPr>
          <p:cNvPr id="5" name="Grafik 7">
            <a:extLst>
              <a:ext uri="{FF2B5EF4-FFF2-40B4-BE49-F238E27FC236}">
                <a16:creationId xmlns:a16="http://schemas.microsoft.com/office/drawing/2014/main" id="{E6CCA2AF-B5F2-3439-A925-A581134D50D7}"/>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FB575677-6D4E-A80A-7BE5-7E00D9195095}"/>
                </a:ext>
              </a:extLst>
            </p:cNvPr>
            <p:cNvGrpSpPr/>
            <p:nvPr/>
          </p:nvGrpSpPr>
          <p:grpSpPr>
            <a:xfrm>
              <a:off x="11328532" y="6088146"/>
              <a:ext cx="492890" cy="179142"/>
              <a:chOff x="11328532" y="6088146"/>
              <a:chExt cx="492890" cy="179142"/>
            </a:xfrm>
            <a:grpFill/>
          </p:grpSpPr>
          <p:sp>
            <p:nvSpPr>
              <p:cNvPr id="26" name="Freihandform 28">
                <a:extLst>
                  <a:ext uri="{FF2B5EF4-FFF2-40B4-BE49-F238E27FC236}">
                    <a16:creationId xmlns:a16="http://schemas.microsoft.com/office/drawing/2014/main" id="{3A7D03CF-9D82-0BA2-047F-D94F1FE28B76}"/>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29">
                <a:extLst>
                  <a:ext uri="{FF2B5EF4-FFF2-40B4-BE49-F238E27FC236}">
                    <a16:creationId xmlns:a16="http://schemas.microsoft.com/office/drawing/2014/main" id="{DDC6C658-98A0-60EA-3712-759BFB0C29AC}"/>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0">
                <a:extLst>
                  <a:ext uri="{FF2B5EF4-FFF2-40B4-BE49-F238E27FC236}">
                    <a16:creationId xmlns:a16="http://schemas.microsoft.com/office/drawing/2014/main" id="{5BDECB2C-EC77-FD70-BCB1-93047F8D983B}"/>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1">
                <a:extLst>
                  <a:ext uri="{FF2B5EF4-FFF2-40B4-BE49-F238E27FC236}">
                    <a16:creationId xmlns:a16="http://schemas.microsoft.com/office/drawing/2014/main" id="{C25B691D-69F9-EC40-2AC9-DF9423BCB5F5}"/>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FD5091C6-A0A0-5CB6-F6E5-0239BA228B72}"/>
                </a:ext>
              </a:extLst>
            </p:cNvPr>
            <p:cNvGrpSpPr/>
            <p:nvPr/>
          </p:nvGrpSpPr>
          <p:grpSpPr>
            <a:xfrm>
              <a:off x="10738800" y="6088775"/>
              <a:ext cx="594861" cy="177885"/>
              <a:chOff x="10738800" y="6088775"/>
              <a:chExt cx="594861" cy="177885"/>
            </a:xfrm>
            <a:grpFill/>
          </p:grpSpPr>
          <p:sp>
            <p:nvSpPr>
              <p:cNvPr id="21" name="Freihandform 23">
                <a:extLst>
                  <a:ext uri="{FF2B5EF4-FFF2-40B4-BE49-F238E27FC236}">
                    <a16:creationId xmlns:a16="http://schemas.microsoft.com/office/drawing/2014/main" id="{503CEA8B-14C3-1A62-DC2A-2400089B4416}"/>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4">
                <a:extLst>
                  <a:ext uri="{FF2B5EF4-FFF2-40B4-BE49-F238E27FC236}">
                    <a16:creationId xmlns:a16="http://schemas.microsoft.com/office/drawing/2014/main" id="{E2CB8A08-8B23-9022-910B-F5CAC27A49A0}"/>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25">
                <a:extLst>
                  <a:ext uri="{FF2B5EF4-FFF2-40B4-BE49-F238E27FC236}">
                    <a16:creationId xmlns:a16="http://schemas.microsoft.com/office/drawing/2014/main" id="{F4AEF4F4-94C7-0838-64FF-6A1E6D3ACDA4}"/>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26">
                <a:extLst>
                  <a:ext uri="{FF2B5EF4-FFF2-40B4-BE49-F238E27FC236}">
                    <a16:creationId xmlns:a16="http://schemas.microsoft.com/office/drawing/2014/main" id="{320BC378-CA2E-8C0A-88D5-7136FE7A96B9}"/>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27">
                <a:extLst>
                  <a:ext uri="{FF2B5EF4-FFF2-40B4-BE49-F238E27FC236}">
                    <a16:creationId xmlns:a16="http://schemas.microsoft.com/office/drawing/2014/main" id="{E8213C0A-744D-64C6-984B-31F935644A56}"/>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6D29D2E5-9D9B-B3F5-4773-E939DF1697C7}"/>
                </a:ext>
              </a:extLst>
            </p:cNvPr>
            <p:cNvGrpSpPr/>
            <p:nvPr/>
          </p:nvGrpSpPr>
          <p:grpSpPr>
            <a:xfrm>
              <a:off x="11271949" y="6318203"/>
              <a:ext cx="548307" cy="52171"/>
              <a:chOff x="11271949" y="6318203"/>
              <a:chExt cx="548307" cy="52171"/>
            </a:xfrm>
            <a:grpFill/>
          </p:grpSpPr>
          <p:sp>
            <p:nvSpPr>
              <p:cNvPr id="9" name="Freihandform 11">
                <a:extLst>
                  <a:ext uri="{FF2B5EF4-FFF2-40B4-BE49-F238E27FC236}">
                    <a16:creationId xmlns:a16="http://schemas.microsoft.com/office/drawing/2014/main" id="{25D87B78-918A-C1A6-195C-B6EE251FB6F9}"/>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2">
                <a:extLst>
                  <a:ext uri="{FF2B5EF4-FFF2-40B4-BE49-F238E27FC236}">
                    <a16:creationId xmlns:a16="http://schemas.microsoft.com/office/drawing/2014/main" id="{8EC58862-9E61-2FBF-A9BC-DF0FDCE73E6B}"/>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3">
                <a:extLst>
                  <a:ext uri="{FF2B5EF4-FFF2-40B4-BE49-F238E27FC236}">
                    <a16:creationId xmlns:a16="http://schemas.microsoft.com/office/drawing/2014/main" id="{86F866AA-F29E-A843-28CE-763A29BC90FD}"/>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4">
                <a:extLst>
                  <a:ext uri="{FF2B5EF4-FFF2-40B4-BE49-F238E27FC236}">
                    <a16:creationId xmlns:a16="http://schemas.microsoft.com/office/drawing/2014/main" id="{75183EDA-370B-9B6B-FC73-90186817008A}"/>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15">
                <a:extLst>
                  <a:ext uri="{FF2B5EF4-FFF2-40B4-BE49-F238E27FC236}">
                    <a16:creationId xmlns:a16="http://schemas.microsoft.com/office/drawing/2014/main" id="{AFC457DD-4F05-DDA8-5925-B18D6A5362F8}"/>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16">
                <a:extLst>
                  <a:ext uri="{FF2B5EF4-FFF2-40B4-BE49-F238E27FC236}">
                    <a16:creationId xmlns:a16="http://schemas.microsoft.com/office/drawing/2014/main" id="{8254B8AD-3159-FFCF-0FB0-5E798E0E4CFA}"/>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17">
                <a:extLst>
                  <a:ext uri="{FF2B5EF4-FFF2-40B4-BE49-F238E27FC236}">
                    <a16:creationId xmlns:a16="http://schemas.microsoft.com/office/drawing/2014/main" id="{682078EA-88A9-E16E-D98B-6B097C92A46F}"/>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18">
                <a:extLst>
                  <a:ext uri="{FF2B5EF4-FFF2-40B4-BE49-F238E27FC236}">
                    <a16:creationId xmlns:a16="http://schemas.microsoft.com/office/drawing/2014/main" id="{2D8AD246-EEEF-529D-3AA2-DD52462561EC}"/>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19">
                <a:extLst>
                  <a:ext uri="{FF2B5EF4-FFF2-40B4-BE49-F238E27FC236}">
                    <a16:creationId xmlns:a16="http://schemas.microsoft.com/office/drawing/2014/main" id="{AA2464B5-0E5A-B197-6050-C7554060FD92}"/>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0">
                <a:extLst>
                  <a:ext uri="{FF2B5EF4-FFF2-40B4-BE49-F238E27FC236}">
                    <a16:creationId xmlns:a16="http://schemas.microsoft.com/office/drawing/2014/main" id="{289C9D95-C6A3-34C6-5876-D24C1460E4DC}"/>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1">
                <a:extLst>
                  <a:ext uri="{FF2B5EF4-FFF2-40B4-BE49-F238E27FC236}">
                    <a16:creationId xmlns:a16="http://schemas.microsoft.com/office/drawing/2014/main" id="{51E37128-E9AA-E864-7F40-523D9F2FD669}"/>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2">
                <a:extLst>
                  <a:ext uri="{FF2B5EF4-FFF2-40B4-BE49-F238E27FC236}">
                    <a16:creationId xmlns:a16="http://schemas.microsoft.com/office/drawing/2014/main" id="{3218A275-A703-D5AF-EEF3-5FD934C16D4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0725A514-C3BE-AB6C-CF94-9DA74A926606}"/>
              </a:ext>
            </a:extLst>
          </p:cNvPr>
          <p:cNvSpPr/>
          <p:nvPr userDrawn="1"/>
        </p:nvSpPr>
        <p:spPr>
          <a:xfrm>
            <a:off x="720725" y="1260475"/>
            <a:ext cx="539750" cy="7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a:xfrm>
            <a:off x="718800" y="293463"/>
            <a:ext cx="10753200" cy="810000"/>
          </a:xfrm>
        </p:spPr>
        <p:txBody>
          <a:bodyPr/>
          <a:lstStyle/>
          <a:p>
            <a:r>
              <a:rPr lang="de-DE" noProof="0"/>
              <a:t>Mastertitelformat bearbeiten</a:t>
            </a:r>
            <a:endParaRPr lang="de-DE"/>
          </a:p>
        </p:txBody>
      </p:sp>
      <p:sp>
        <p:nvSpPr>
          <p:cNvPr id="51" name="Bildplatzhalter 36"/>
          <p:cNvSpPr>
            <a:spLocks noGrp="1"/>
          </p:cNvSpPr>
          <p:nvPr>
            <p:ph type="pic" sz="quarter" idx="27"/>
          </p:nvPr>
        </p:nvSpPr>
        <p:spPr>
          <a:xfrm>
            <a:off x="7075584" y="1630027"/>
            <a:ext cx="2727034" cy="1465088"/>
          </a:xfrm>
          <a:prstGeom prst="rect">
            <a:avLst/>
          </a:prstGeom>
          <a:solidFill>
            <a:schemeClr val="bg1">
              <a:lumMod val="95000"/>
            </a:schemeClr>
          </a:solidFill>
        </p:spPr>
        <p:txBody>
          <a:bodyPr lIns="72000" tIns="72000" rtlCol="0">
            <a:noAutofit/>
          </a:bodyPr>
          <a:lstStyle>
            <a:lvl1pPr>
              <a:defRPr sz="1000"/>
            </a:lvl1pPr>
          </a:lstStyle>
          <a:p>
            <a:pPr lvl="0"/>
            <a:r>
              <a:rPr lang="de-DE" noProof="0"/>
              <a:t>Bild durch Klicken auf Symbol hinzufügen</a:t>
            </a:r>
            <a:endParaRPr lang="en-GB" noProof="0"/>
          </a:p>
        </p:txBody>
      </p:sp>
      <p:sp>
        <p:nvSpPr>
          <p:cNvPr id="53" name="Bildplatzhalter 36"/>
          <p:cNvSpPr>
            <a:spLocks noGrp="1"/>
          </p:cNvSpPr>
          <p:nvPr>
            <p:ph type="pic" sz="quarter" idx="29"/>
          </p:nvPr>
        </p:nvSpPr>
        <p:spPr>
          <a:xfrm>
            <a:off x="7075457" y="4061248"/>
            <a:ext cx="2728800" cy="1465200"/>
          </a:xfrm>
          <a:prstGeom prst="rect">
            <a:avLst/>
          </a:prstGeom>
          <a:solidFill>
            <a:schemeClr val="bg1">
              <a:lumMod val="95000"/>
            </a:schemeClr>
          </a:solidFill>
        </p:spPr>
        <p:txBody>
          <a:bodyPr lIns="72000" tIns="72000" rtlCol="0">
            <a:noAutofit/>
          </a:bodyPr>
          <a:lstStyle>
            <a:lvl1pPr>
              <a:defRPr sz="1000"/>
            </a:lvl1pPr>
          </a:lstStyle>
          <a:p>
            <a:pPr lvl="0"/>
            <a:r>
              <a:rPr lang="de-DE" noProof="0"/>
              <a:t>Bild durch Klicken auf Symbol hinzufügen</a:t>
            </a:r>
            <a:endParaRPr lang="en-GB" noProof="0"/>
          </a:p>
        </p:txBody>
      </p:sp>
      <p:sp>
        <p:nvSpPr>
          <p:cNvPr id="55" name="Bildplatzhalter 36"/>
          <p:cNvSpPr>
            <a:spLocks noGrp="1"/>
          </p:cNvSpPr>
          <p:nvPr>
            <p:ph type="pic" sz="quarter" idx="31"/>
          </p:nvPr>
        </p:nvSpPr>
        <p:spPr>
          <a:xfrm>
            <a:off x="718800" y="1630027"/>
            <a:ext cx="2727034" cy="1465088"/>
          </a:xfrm>
          <a:prstGeom prst="rect">
            <a:avLst/>
          </a:prstGeom>
          <a:solidFill>
            <a:schemeClr val="bg1">
              <a:lumMod val="95000"/>
            </a:schemeClr>
          </a:solidFill>
        </p:spPr>
        <p:txBody>
          <a:bodyPr lIns="72000" tIns="72000" rtlCol="0">
            <a:noAutofit/>
          </a:bodyPr>
          <a:lstStyle>
            <a:lvl1pPr>
              <a:defRPr sz="1000"/>
            </a:lvl1pPr>
          </a:lstStyle>
          <a:p>
            <a:pPr lvl="0"/>
            <a:r>
              <a:rPr lang="de-DE" noProof="0"/>
              <a:t>Bild durch Klicken auf Symbol hinzufügen</a:t>
            </a:r>
            <a:endParaRPr lang="en-GB" noProof="0"/>
          </a:p>
        </p:txBody>
      </p:sp>
      <p:sp>
        <p:nvSpPr>
          <p:cNvPr id="57" name="Bildplatzhalter 36"/>
          <p:cNvSpPr>
            <a:spLocks noGrp="1"/>
          </p:cNvSpPr>
          <p:nvPr>
            <p:ph type="pic" sz="quarter" idx="33"/>
          </p:nvPr>
        </p:nvSpPr>
        <p:spPr>
          <a:xfrm>
            <a:off x="718673" y="4061248"/>
            <a:ext cx="2728800" cy="1465200"/>
          </a:xfrm>
          <a:prstGeom prst="rect">
            <a:avLst/>
          </a:prstGeom>
          <a:solidFill>
            <a:schemeClr val="bg1">
              <a:lumMod val="95000"/>
            </a:schemeClr>
          </a:solidFill>
        </p:spPr>
        <p:txBody>
          <a:bodyPr lIns="72000" tIns="72000" rtlCol="0">
            <a:noAutofit/>
          </a:bodyPr>
          <a:lstStyle>
            <a:lvl1pPr>
              <a:defRPr sz="1000"/>
            </a:lvl1pPr>
          </a:lstStyle>
          <a:p>
            <a:pPr lvl="0"/>
            <a:r>
              <a:rPr lang="de-DE" noProof="0"/>
              <a:t>Bild durch Klicken auf Symbol hinzufügen</a:t>
            </a:r>
            <a:endParaRPr lang="en-GB" noProof="0"/>
          </a:p>
        </p:txBody>
      </p:sp>
      <p:sp>
        <p:nvSpPr>
          <p:cNvPr id="59" name="Bildplatzhalter 36"/>
          <p:cNvSpPr>
            <a:spLocks noGrp="1"/>
          </p:cNvSpPr>
          <p:nvPr>
            <p:ph type="pic" sz="quarter" idx="35"/>
          </p:nvPr>
        </p:nvSpPr>
        <p:spPr>
          <a:xfrm>
            <a:off x="3898352" y="1630027"/>
            <a:ext cx="2727034" cy="1465088"/>
          </a:xfrm>
          <a:prstGeom prst="rect">
            <a:avLst/>
          </a:prstGeom>
          <a:solidFill>
            <a:schemeClr val="bg1">
              <a:lumMod val="95000"/>
            </a:schemeClr>
          </a:solidFill>
        </p:spPr>
        <p:txBody>
          <a:bodyPr lIns="72000" tIns="72000" rtlCol="0">
            <a:noAutofit/>
          </a:bodyPr>
          <a:lstStyle>
            <a:lvl1pPr>
              <a:defRPr sz="1000"/>
            </a:lvl1pPr>
          </a:lstStyle>
          <a:p>
            <a:pPr lvl="0"/>
            <a:r>
              <a:rPr lang="de-DE" noProof="0"/>
              <a:t>Bild durch Klicken auf Symbol hinzufügen</a:t>
            </a:r>
            <a:endParaRPr lang="en-GB" noProof="0"/>
          </a:p>
        </p:txBody>
      </p:sp>
      <p:sp>
        <p:nvSpPr>
          <p:cNvPr id="61" name="Bildplatzhalter 36"/>
          <p:cNvSpPr>
            <a:spLocks noGrp="1"/>
          </p:cNvSpPr>
          <p:nvPr>
            <p:ph type="pic" sz="quarter" idx="37"/>
          </p:nvPr>
        </p:nvSpPr>
        <p:spPr>
          <a:xfrm>
            <a:off x="3898225" y="4061248"/>
            <a:ext cx="2728800" cy="1465200"/>
          </a:xfrm>
          <a:prstGeom prst="rect">
            <a:avLst/>
          </a:prstGeom>
          <a:solidFill>
            <a:schemeClr val="bg1">
              <a:lumMod val="95000"/>
            </a:schemeClr>
          </a:solidFill>
        </p:spPr>
        <p:txBody>
          <a:bodyPr lIns="72000" tIns="72000" rtlCol="0">
            <a:noAutofit/>
          </a:bodyPr>
          <a:lstStyle>
            <a:lvl1pPr>
              <a:defRPr sz="1000"/>
            </a:lvl1pPr>
          </a:lstStyle>
          <a:p>
            <a:pPr lvl="0"/>
            <a:r>
              <a:rPr lang="de-DE" noProof="0"/>
              <a:t>Bild durch Klicken auf Symbol hinzufügen</a:t>
            </a:r>
            <a:endParaRPr lang="en-GB" noProof="0"/>
          </a:p>
        </p:txBody>
      </p:sp>
      <p:sp>
        <p:nvSpPr>
          <p:cNvPr id="4" name="Textplatzhalter 3"/>
          <p:cNvSpPr>
            <a:spLocks noGrp="1"/>
          </p:cNvSpPr>
          <p:nvPr>
            <p:ph type="body" sz="quarter" idx="38"/>
          </p:nvPr>
        </p:nvSpPr>
        <p:spPr>
          <a:xfrm>
            <a:off x="717473" y="3208249"/>
            <a:ext cx="2728361" cy="670649"/>
          </a:xfrm>
        </p:spPr>
        <p:txBody>
          <a:bodyPr/>
          <a:lstStyle>
            <a:lvl1pPr>
              <a:spcBef>
                <a:spcPts val="0"/>
              </a:spcBef>
              <a:defRPr sz="1400" b="0" baseline="0"/>
            </a:lvl1pPr>
          </a:lstStyle>
          <a:p>
            <a:pPr lvl="0"/>
            <a:r>
              <a:rPr lang="de-DE"/>
              <a:t>Mastertextformat bearbeiten</a:t>
            </a:r>
          </a:p>
        </p:txBody>
      </p:sp>
      <p:sp>
        <p:nvSpPr>
          <p:cNvPr id="62" name="Textplatzhalter 3"/>
          <p:cNvSpPr>
            <a:spLocks noGrp="1"/>
          </p:cNvSpPr>
          <p:nvPr>
            <p:ph type="body" sz="quarter" idx="39"/>
          </p:nvPr>
        </p:nvSpPr>
        <p:spPr>
          <a:xfrm>
            <a:off x="3898664" y="3212377"/>
            <a:ext cx="2728361" cy="670649"/>
          </a:xfrm>
        </p:spPr>
        <p:txBody>
          <a:bodyPr/>
          <a:lstStyle>
            <a:lvl1pPr>
              <a:spcBef>
                <a:spcPts val="0"/>
              </a:spcBef>
              <a:defRPr sz="1400"/>
            </a:lvl1pPr>
          </a:lstStyle>
          <a:p>
            <a:pPr lvl="0"/>
            <a:r>
              <a:rPr lang="de-DE"/>
              <a:t>Mastertextformat bearbeiten</a:t>
            </a:r>
          </a:p>
        </p:txBody>
      </p:sp>
      <p:sp>
        <p:nvSpPr>
          <p:cNvPr id="63" name="Textplatzhalter 3"/>
          <p:cNvSpPr>
            <a:spLocks noGrp="1"/>
          </p:cNvSpPr>
          <p:nvPr>
            <p:ph type="body" sz="quarter" idx="40"/>
          </p:nvPr>
        </p:nvSpPr>
        <p:spPr>
          <a:xfrm>
            <a:off x="7075896" y="3212377"/>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64" name="Textplatzhalter 3"/>
          <p:cNvSpPr>
            <a:spLocks noGrp="1"/>
          </p:cNvSpPr>
          <p:nvPr>
            <p:ph type="body" sz="quarter" idx="41"/>
          </p:nvPr>
        </p:nvSpPr>
        <p:spPr>
          <a:xfrm>
            <a:off x="718673" y="5639581"/>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65" name="Textplatzhalter 3"/>
          <p:cNvSpPr>
            <a:spLocks noGrp="1"/>
          </p:cNvSpPr>
          <p:nvPr>
            <p:ph type="body" sz="quarter" idx="42"/>
          </p:nvPr>
        </p:nvSpPr>
        <p:spPr>
          <a:xfrm>
            <a:off x="3898664" y="5639593"/>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66" name="Textplatzhalter 3"/>
          <p:cNvSpPr>
            <a:spLocks noGrp="1"/>
          </p:cNvSpPr>
          <p:nvPr>
            <p:ph type="body" sz="quarter" idx="43"/>
          </p:nvPr>
        </p:nvSpPr>
        <p:spPr>
          <a:xfrm>
            <a:off x="7075896" y="5639593"/>
            <a:ext cx="2728361" cy="670649"/>
          </a:xfrm>
        </p:spPr>
        <p:txBody>
          <a:bodyPr/>
          <a:lstStyle>
            <a:lvl1pPr marL="0" marR="0" indent="0" algn="l" defTabSz="914400" rtl="0" eaLnBrk="1" fontAlgn="auto" latinLnBrk="0" hangingPunct="1">
              <a:lnSpc>
                <a:spcPct val="107000"/>
              </a:lnSpc>
              <a:spcBef>
                <a:spcPts val="0"/>
              </a:spcBef>
              <a:spcAft>
                <a:spcPts val="0"/>
              </a:spcAft>
              <a:buClrTx/>
              <a:buSzTx/>
              <a:buFontTx/>
              <a:buNone/>
              <a:tabLst/>
              <a:defRPr sz="1400"/>
            </a:lvl1pPr>
          </a:lstStyle>
          <a:p>
            <a:pPr lvl="0"/>
            <a:r>
              <a:rPr lang="de-DE"/>
              <a:t>Mastertextformat bearbeiten</a:t>
            </a:r>
          </a:p>
        </p:txBody>
      </p:sp>
      <p:sp>
        <p:nvSpPr>
          <p:cNvPr id="31" name="Foliennummernplatzhalter 5">
            <a:extLst>
              <a:ext uri="{FF2B5EF4-FFF2-40B4-BE49-F238E27FC236}">
                <a16:creationId xmlns:a16="http://schemas.microsoft.com/office/drawing/2014/main" id="{0ADBD6DD-F519-86A3-EB11-91853DA5E169}"/>
              </a:ext>
            </a:extLst>
          </p:cNvPr>
          <p:cNvSpPr>
            <a:spLocks noGrp="1"/>
          </p:cNvSpPr>
          <p:nvPr>
            <p:ph type="sldNum" sz="quarter" idx="44"/>
          </p:nvPr>
        </p:nvSpPr>
        <p:spPr/>
        <p:txBody>
          <a:bodyPr/>
          <a:lstStyle>
            <a:lvl1pPr>
              <a:defRPr/>
            </a:lvl1pPr>
          </a:lstStyle>
          <a:p>
            <a:pPr>
              <a:defRPr/>
            </a:pPr>
            <a:fld id="{37476ABE-8829-4DF6-8154-11240B25C7D5}" type="slidenum">
              <a:rPr lang="de-DE"/>
              <a:pPr>
                <a:defRPr/>
              </a:pPr>
              <a:t>‹Nr.›</a:t>
            </a:fld>
            <a:endParaRPr lang="de-DE"/>
          </a:p>
        </p:txBody>
      </p:sp>
    </p:spTree>
    <p:extLst>
      <p:ext uri="{BB962C8B-B14F-4D97-AF65-F5344CB8AC3E}">
        <p14:creationId xmlns:p14="http://schemas.microsoft.com/office/powerpoint/2010/main" val="3903008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 Slide Grey">
    <p:spTree>
      <p:nvGrpSpPr>
        <p:cNvPr id="1" name=""/>
        <p:cNvGrpSpPr/>
        <p:nvPr/>
      </p:nvGrpSpPr>
      <p:grpSpPr>
        <a:xfrm>
          <a:off x="0" y="0"/>
          <a:ext cx="0" cy="0"/>
          <a:chOff x="0" y="0"/>
          <a:chExt cx="0" cy="0"/>
        </a:xfrm>
      </p:grpSpPr>
      <p:pic>
        <p:nvPicPr>
          <p:cNvPr id="3" name="Grafik 1">
            <a:extLst>
              <a:ext uri="{FF2B5EF4-FFF2-40B4-BE49-F238E27FC236}">
                <a16:creationId xmlns:a16="http://schemas.microsoft.com/office/drawing/2014/main" id="{90850D82-893A-875C-A883-E14FB58B5B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afik 7">
            <a:extLst>
              <a:ext uri="{FF2B5EF4-FFF2-40B4-BE49-F238E27FC236}">
                <a16:creationId xmlns:a16="http://schemas.microsoft.com/office/drawing/2014/main" id="{1CEAA843-3F8C-5812-3078-9DAF7C3710AB}"/>
              </a:ext>
            </a:extLst>
          </p:cNvPr>
          <p:cNvGrpSpPr>
            <a:grpSpLocks noChangeAspect="1"/>
          </p:cNvGrpSpPr>
          <p:nvPr userDrawn="1"/>
        </p:nvGrpSpPr>
        <p:grpSpPr bwMode="auto">
          <a:xfrm>
            <a:off x="10736263" y="6211888"/>
            <a:ext cx="1082675" cy="282575"/>
            <a:chOff x="10738800" y="6088146"/>
            <a:chExt cx="1082623" cy="282228"/>
          </a:xfrm>
        </p:grpSpPr>
        <p:grpSp>
          <p:nvGrpSpPr>
            <p:cNvPr id="5" name="Grafik 7">
              <a:extLst>
                <a:ext uri="{FF2B5EF4-FFF2-40B4-BE49-F238E27FC236}">
                  <a16:creationId xmlns:a16="http://schemas.microsoft.com/office/drawing/2014/main" id="{0220B975-C357-FB4A-B62F-9FEC3BD57261}"/>
                </a:ext>
              </a:extLst>
            </p:cNvPr>
            <p:cNvGrpSpPr/>
            <p:nvPr/>
          </p:nvGrpSpPr>
          <p:grpSpPr>
            <a:xfrm>
              <a:off x="11328532" y="6088146"/>
              <a:ext cx="492890" cy="179142"/>
              <a:chOff x="11328532" y="6088146"/>
              <a:chExt cx="492890" cy="179142"/>
            </a:xfrm>
            <a:solidFill>
              <a:srgbClr val="000000"/>
            </a:solidFill>
          </p:grpSpPr>
          <p:sp>
            <p:nvSpPr>
              <p:cNvPr id="26" name="Freihandform 54">
                <a:extLst>
                  <a:ext uri="{FF2B5EF4-FFF2-40B4-BE49-F238E27FC236}">
                    <a16:creationId xmlns:a16="http://schemas.microsoft.com/office/drawing/2014/main" id="{FA40E739-74EF-B67F-99C3-FBB2A4D0BDC4}"/>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55">
                <a:extLst>
                  <a:ext uri="{FF2B5EF4-FFF2-40B4-BE49-F238E27FC236}">
                    <a16:creationId xmlns:a16="http://schemas.microsoft.com/office/drawing/2014/main" id="{6F03F5DD-E89D-4DF9-F194-8FBDB652289D}"/>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56">
                <a:extLst>
                  <a:ext uri="{FF2B5EF4-FFF2-40B4-BE49-F238E27FC236}">
                    <a16:creationId xmlns:a16="http://schemas.microsoft.com/office/drawing/2014/main" id="{56D24D31-0987-DC21-4652-6ED125D5C839}"/>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57">
                <a:extLst>
                  <a:ext uri="{FF2B5EF4-FFF2-40B4-BE49-F238E27FC236}">
                    <a16:creationId xmlns:a16="http://schemas.microsoft.com/office/drawing/2014/main" id="{71A64938-E02A-F5C7-610D-2C8F441621D8}"/>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6" name="Grafik 7">
              <a:extLst>
                <a:ext uri="{FF2B5EF4-FFF2-40B4-BE49-F238E27FC236}">
                  <a16:creationId xmlns:a16="http://schemas.microsoft.com/office/drawing/2014/main" id="{5E1A262B-1A65-0885-BBCB-AD89B85F431D}"/>
                </a:ext>
              </a:extLst>
            </p:cNvPr>
            <p:cNvGrpSpPr/>
            <p:nvPr/>
          </p:nvGrpSpPr>
          <p:grpSpPr>
            <a:xfrm>
              <a:off x="10738800" y="6088775"/>
              <a:ext cx="594861" cy="177885"/>
              <a:chOff x="10738800" y="6088775"/>
              <a:chExt cx="594861" cy="177885"/>
            </a:xfrm>
            <a:solidFill>
              <a:srgbClr val="0089D9"/>
            </a:solidFill>
          </p:grpSpPr>
          <p:sp>
            <p:nvSpPr>
              <p:cNvPr id="21" name="Freihandform 49">
                <a:extLst>
                  <a:ext uri="{FF2B5EF4-FFF2-40B4-BE49-F238E27FC236}">
                    <a16:creationId xmlns:a16="http://schemas.microsoft.com/office/drawing/2014/main" id="{C9EA77F6-CBAB-A133-73C6-4913DCF99088}"/>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50">
                <a:extLst>
                  <a:ext uri="{FF2B5EF4-FFF2-40B4-BE49-F238E27FC236}">
                    <a16:creationId xmlns:a16="http://schemas.microsoft.com/office/drawing/2014/main" id="{C7B8D498-8B64-AFA0-2E06-4AE1FE624DF4}"/>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51">
                <a:extLst>
                  <a:ext uri="{FF2B5EF4-FFF2-40B4-BE49-F238E27FC236}">
                    <a16:creationId xmlns:a16="http://schemas.microsoft.com/office/drawing/2014/main" id="{4D973EE3-9B11-2574-A444-595E798C3B37}"/>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52">
                <a:extLst>
                  <a:ext uri="{FF2B5EF4-FFF2-40B4-BE49-F238E27FC236}">
                    <a16:creationId xmlns:a16="http://schemas.microsoft.com/office/drawing/2014/main" id="{B19D6ED9-3C91-F738-7F06-685CF0573158}"/>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53">
                <a:extLst>
                  <a:ext uri="{FF2B5EF4-FFF2-40B4-BE49-F238E27FC236}">
                    <a16:creationId xmlns:a16="http://schemas.microsoft.com/office/drawing/2014/main" id="{6315E52C-77AC-7756-A791-BC199C37CE64}"/>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6CD42BEF-0F73-69CB-446B-C24F799F656E}"/>
                </a:ext>
              </a:extLst>
            </p:cNvPr>
            <p:cNvGrpSpPr/>
            <p:nvPr/>
          </p:nvGrpSpPr>
          <p:grpSpPr>
            <a:xfrm>
              <a:off x="11271949" y="6318203"/>
              <a:ext cx="548307" cy="52171"/>
              <a:chOff x="11271949" y="6318203"/>
              <a:chExt cx="548307" cy="52171"/>
            </a:xfrm>
            <a:solidFill>
              <a:srgbClr val="000000"/>
            </a:solidFill>
          </p:grpSpPr>
          <p:sp>
            <p:nvSpPr>
              <p:cNvPr id="8" name="Freihandform 37">
                <a:extLst>
                  <a:ext uri="{FF2B5EF4-FFF2-40B4-BE49-F238E27FC236}">
                    <a16:creationId xmlns:a16="http://schemas.microsoft.com/office/drawing/2014/main" id="{23D561B3-9241-0917-CD74-91E481D3C9FA}"/>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38">
                <a:extLst>
                  <a:ext uri="{FF2B5EF4-FFF2-40B4-BE49-F238E27FC236}">
                    <a16:creationId xmlns:a16="http://schemas.microsoft.com/office/drawing/2014/main" id="{5373C569-1E08-E5D0-8EBC-2EDC94D96DC1}"/>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39">
                <a:extLst>
                  <a:ext uri="{FF2B5EF4-FFF2-40B4-BE49-F238E27FC236}">
                    <a16:creationId xmlns:a16="http://schemas.microsoft.com/office/drawing/2014/main" id="{BEFFC49F-B70F-D78D-83B2-0128775CE052}"/>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40">
                <a:extLst>
                  <a:ext uri="{FF2B5EF4-FFF2-40B4-BE49-F238E27FC236}">
                    <a16:creationId xmlns:a16="http://schemas.microsoft.com/office/drawing/2014/main" id="{53C87CD6-28A9-A14E-3EBC-4A39E8DC3429}"/>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41">
                <a:extLst>
                  <a:ext uri="{FF2B5EF4-FFF2-40B4-BE49-F238E27FC236}">
                    <a16:creationId xmlns:a16="http://schemas.microsoft.com/office/drawing/2014/main" id="{A402995F-1AC9-F5BD-C458-316B823480BA}"/>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42">
                <a:extLst>
                  <a:ext uri="{FF2B5EF4-FFF2-40B4-BE49-F238E27FC236}">
                    <a16:creationId xmlns:a16="http://schemas.microsoft.com/office/drawing/2014/main" id="{4EB0BD99-AA33-C14C-9FC2-2B8A7E0A2F0C}"/>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43">
                <a:extLst>
                  <a:ext uri="{FF2B5EF4-FFF2-40B4-BE49-F238E27FC236}">
                    <a16:creationId xmlns:a16="http://schemas.microsoft.com/office/drawing/2014/main" id="{EE4617CF-DED9-EAAA-C419-6460E531C218}"/>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44">
                <a:extLst>
                  <a:ext uri="{FF2B5EF4-FFF2-40B4-BE49-F238E27FC236}">
                    <a16:creationId xmlns:a16="http://schemas.microsoft.com/office/drawing/2014/main" id="{277513E0-15D1-39A9-7896-DEA36FE57B2F}"/>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45">
                <a:extLst>
                  <a:ext uri="{FF2B5EF4-FFF2-40B4-BE49-F238E27FC236}">
                    <a16:creationId xmlns:a16="http://schemas.microsoft.com/office/drawing/2014/main" id="{75467D37-C13C-2C52-AD54-5994F4FDB2D4}"/>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46">
                <a:extLst>
                  <a:ext uri="{FF2B5EF4-FFF2-40B4-BE49-F238E27FC236}">
                    <a16:creationId xmlns:a16="http://schemas.microsoft.com/office/drawing/2014/main" id="{D32522C1-9ADB-4AC8-3223-29F2F9B9527E}"/>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47">
                <a:extLst>
                  <a:ext uri="{FF2B5EF4-FFF2-40B4-BE49-F238E27FC236}">
                    <a16:creationId xmlns:a16="http://schemas.microsoft.com/office/drawing/2014/main" id="{163FCDB9-4458-26BA-7C0A-AC3A1A9C1BED}"/>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48">
                <a:extLst>
                  <a:ext uri="{FF2B5EF4-FFF2-40B4-BE49-F238E27FC236}">
                    <a16:creationId xmlns:a16="http://schemas.microsoft.com/office/drawing/2014/main" id="{4F823E5B-401D-4020-E7F5-29F8A3AC9E52}"/>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AB0E4A70-A4B7-D1B5-5256-D9C4170EB5D7}"/>
              </a:ext>
            </a:extLst>
          </p:cNvPr>
          <p:cNvSpPr/>
          <p:nvPr userDrawn="1"/>
        </p:nvSpPr>
        <p:spPr>
          <a:xfrm>
            <a:off x="720725" y="1260475"/>
            <a:ext cx="539750"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p:txBody>
          <a:bodyPr/>
          <a:lstStyle>
            <a:lvl1pPr>
              <a:defRPr>
                <a:solidFill>
                  <a:schemeClr val="bg1"/>
                </a:solidFill>
              </a:defRPr>
            </a:lvl1pPr>
          </a:lstStyle>
          <a:p>
            <a:r>
              <a:rPr lang="de-DE" noProof="0"/>
              <a:t>Mastertitelformat bearbeiten</a:t>
            </a:r>
            <a:endParaRPr lang="de-DE"/>
          </a:p>
        </p:txBody>
      </p:sp>
      <p:sp>
        <p:nvSpPr>
          <p:cNvPr id="32" name="Bildplatzhalter 50"/>
          <p:cNvSpPr>
            <a:spLocks noGrp="1"/>
          </p:cNvSpPr>
          <p:nvPr>
            <p:ph type="pic" sz="quarter" idx="20"/>
          </p:nvPr>
        </p:nvSpPr>
        <p:spPr>
          <a:xfrm>
            <a:off x="720000" y="1630027"/>
            <a:ext cx="1627057" cy="1551397"/>
          </a:xfrm>
          <a:custGeom>
            <a:avLst/>
            <a:gdLst>
              <a:gd name="connsiteX0" fmla="*/ 1143631 w 2853595"/>
              <a:gd name="connsiteY0" fmla="*/ 0 h 2720901"/>
              <a:gd name="connsiteX1" fmla="*/ 2354754 w 2853595"/>
              <a:gd name="connsiteY1" fmla="*/ 0 h 2720901"/>
              <a:gd name="connsiteX2" fmla="*/ 2776235 w 2853595"/>
              <a:gd name="connsiteY2" fmla="*/ 148551 h 2720901"/>
              <a:gd name="connsiteX3" fmla="*/ 2825746 w 2853595"/>
              <a:gd name="connsiteY3" fmla="*/ 631026 h 2720901"/>
              <a:gd name="connsiteX4" fmla="*/ 2488054 w 2853595"/>
              <a:gd name="connsiteY4" fmla="*/ 2091145 h 2720901"/>
              <a:gd name="connsiteX5" fmla="*/ 1736497 w 2853595"/>
              <a:gd name="connsiteY5" fmla="*/ 2720901 h 2720901"/>
              <a:gd name="connsiteX6" fmla="*/ 520297 w 2853595"/>
              <a:gd name="connsiteY6" fmla="*/ 2720901 h 2720901"/>
              <a:gd name="connsiteX7" fmla="*/ 74695 w 2853595"/>
              <a:gd name="connsiteY7" fmla="*/ 2567271 h 2720901"/>
              <a:gd name="connsiteX8" fmla="*/ 25184 w 2853595"/>
              <a:gd name="connsiteY8" fmla="*/ 2117808 h 2720901"/>
              <a:gd name="connsiteX9" fmla="*/ 367955 w 2853595"/>
              <a:gd name="connsiteY9" fmla="*/ 633565 h 2720901"/>
              <a:gd name="connsiteX10" fmla="*/ 1143631 w 2853595"/>
              <a:gd name="connsiteY10" fmla="*/ 0 h 2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3595" h="2720901">
                <a:moveTo>
                  <a:pt x="1143631" y="0"/>
                </a:moveTo>
                <a:lnTo>
                  <a:pt x="2354754" y="0"/>
                </a:lnTo>
                <a:cubicBezTo>
                  <a:pt x="2556608" y="0"/>
                  <a:pt x="2697525" y="49517"/>
                  <a:pt x="2776235" y="148551"/>
                </a:cubicBezTo>
                <a:cubicBezTo>
                  <a:pt x="2858753" y="252664"/>
                  <a:pt x="2875257" y="415182"/>
                  <a:pt x="2825746" y="631026"/>
                </a:cubicBezTo>
                <a:lnTo>
                  <a:pt x="2488054" y="2091145"/>
                </a:lnTo>
                <a:cubicBezTo>
                  <a:pt x="2390300" y="2515214"/>
                  <a:pt x="2144014" y="2720901"/>
                  <a:pt x="1736497" y="2720901"/>
                </a:cubicBezTo>
                <a:lnTo>
                  <a:pt x="520297" y="2720901"/>
                </a:lnTo>
                <a:cubicBezTo>
                  <a:pt x="305748" y="2720901"/>
                  <a:pt x="155945" y="2668844"/>
                  <a:pt x="74695" y="2567271"/>
                </a:cubicBezTo>
                <a:cubicBezTo>
                  <a:pt x="-4015" y="2468237"/>
                  <a:pt x="-20519" y="2317146"/>
                  <a:pt x="25184" y="2117808"/>
                </a:cubicBezTo>
                <a:lnTo>
                  <a:pt x="367955" y="633565"/>
                </a:lnTo>
                <a:cubicBezTo>
                  <a:pt x="466977" y="206956"/>
                  <a:pt x="720881" y="0"/>
                  <a:pt x="1143631" y="0"/>
                </a:cubicBezTo>
                <a:close/>
              </a:path>
            </a:pathLst>
          </a:custGeom>
          <a:solidFill>
            <a:schemeClr val="bg2"/>
          </a:solidFill>
        </p:spPr>
        <p:txBody>
          <a:bodyPr tIns="72000" rtlCol="0">
            <a:noAutofit/>
          </a:bodyPr>
          <a:lstStyle>
            <a:lvl1pPr algn="ctr">
              <a:lnSpc>
                <a:spcPct val="100000"/>
              </a:lnSpc>
              <a:spcBef>
                <a:spcPts val="0"/>
              </a:spcBef>
              <a:defRPr sz="1000"/>
            </a:lvl1pPr>
          </a:lstStyle>
          <a:p>
            <a:pPr lvl="0"/>
            <a:r>
              <a:rPr lang="de-DE" noProof="0"/>
              <a:t>Bild durch Klicken auf Symbol hinzufügen</a:t>
            </a:r>
            <a:endParaRPr lang="en-GB" noProof="0"/>
          </a:p>
        </p:txBody>
      </p:sp>
      <p:sp>
        <p:nvSpPr>
          <p:cNvPr id="9" name="Textplatzhalter 8"/>
          <p:cNvSpPr>
            <a:spLocks noGrp="1"/>
          </p:cNvSpPr>
          <p:nvPr>
            <p:ph type="body" sz="quarter" idx="23"/>
          </p:nvPr>
        </p:nvSpPr>
        <p:spPr>
          <a:xfrm>
            <a:off x="719999" y="3296189"/>
            <a:ext cx="5731539" cy="548830"/>
          </a:xfrm>
        </p:spPr>
        <p:txBody>
          <a:bodyPr/>
          <a:lstStyle>
            <a:lvl1pPr>
              <a:defRPr>
                <a:solidFill>
                  <a:schemeClr val="bg1"/>
                </a:solidFill>
              </a:defRPr>
            </a:lvl1pPr>
          </a:lstStyle>
          <a:p>
            <a:pPr lvl="0"/>
            <a:r>
              <a:rPr lang="de-DE"/>
              <a:t>Mastertextformat bearbeiten</a:t>
            </a:r>
          </a:p>
        </p:txBody>
      </p:sp>
      <p:sp>
        <p:nvSpPr>
          <p:cNvPr id="62" name="Textplatzhalter 8"/>
          <p:cNvSpPr>
            <a:spLocks noGrp="1"/>
          </p:cNvSpPr>
          <p:nvPr>
            <p:ph type="body" sz="quarter" idx="24"/>
          </p:nvPr>
        </p:nvSpPr>
        <p:spPr>
          <a:xfrm>
            <a:off x="720000" y="4288090"/>
            <a:ext cx="5731539" cy="1783558"/>
          </a:xfrm>
        </p:spPr>
        <p:txBody>
          <a:bodyPr/>
          <a:lstStyle>
            <a:lvl1pPr>
              <a:defRPr>
                <a:solidFill>
                  <a:schemeClr val="bg1"/>
                </a:solidFill>
              </a:defRPr>
            </a:lvl1pPr>
          </a:lstStyle>
          <a:p>
            <a:pPr lvl="0"/>
            <a:r>
              <a:rPr lang="de-DE"/>
              <a:t>Mastertextformat bearbeiten</a:t>
            </a:r>
          </a:p>
        </p:txBody>
      </p:sp>
      <p:sp>
        <p:nvSpPr>
          <p:cNvPr id="31" name="Foliennummernplatzhalter 5">
            <a:extLst>
              <a:ext uri="{FF2B5EF4-FFF2-40B4-BE49-F238E27FC236}">
                <a16:creationId xmlns:a16="http://schemas.microsoft.com/office/drawing/2014/main" id="{99A65C41-D770-D577-327A-2F49DAE3F8C1}"/>
              </a:ext>
            </a:extLst>
          </p:cNvPr>
          <p:cNvSpPr>
            <a:spLocks noGrp="1"/>
          </p:cNvSpPr>
          <p:nvPr>
            <p:ph type="sldNum" sz="quarter" idx="25"/>
          </p:nvPr>
        </p:nvSpPr>
        <p:spPr/>
        <p:txBody>
          <a:bodyPr/>
          <a:lstStyle>
            <a:lvl1pPr>
              <a:defRPr/>
            </a:lvl1pPr>
          </a:lstStyle>
          <a:p>
            <a:pPr>
              <a:defRPr/>
            </a:pPr>
            <a:fld id="{418FE02F-8BC6-4BB3-9E86-2D7C0E3E0550}" type="slidenum">
              <a:rPr lang="de-DE"/>
              <a:pPr>
                <a:defRPr/>
              </a:pPr>
              <a:t>‹Nr.›</a:t>
            </a:fld>
            <a:endParaRPr lang="de-DE"/>
          </a:p>
        </p:txBody>
      </p:sp>
    </p:spTree>
    <p:extLst>
      <p:ext uri="{BB962C8B-B14F-4D97-AF65-F5344CB8AC3E}">
        <p14:creationId xmlns:p14="http://schemas.microsoft.com/office/powerpoint/2010/main" val="411707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Text only - blue">
    <p:spTree>
      <p:nvGrpSpPr>
        <p:cNvPr id="1" name=""/>
        <p:cNvGrpSpPr/>
        <p:nvPr/>
      </p:nvGrpSpPr>
      <p:grpSpPr>
        <a:xfrm>
          <a:off x="0" y="0"/>
          <a:ext cx="0" cy="0"/>
          <a:chOff x="0" y="0"/>
          <a:chExt cx="0" cy="0"/>
        </a:xfrm>
      </p:grpSpPr>
      <p:pic>
        <p:nvPicPr>
          <p:cNvPr id="4" name="Grafik 1">
            <a:extLst>
              <a:ext uri="{FF2B5EF4-FFF2-40B4-BE49-F238E27FC236}">
                <a16:creationId xmlns:a16="http://schemas.microsoft.com/office/drawing/2014/main" id="{18B52F11-00ED-DC38-9F2F-1C454E3CA8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afik 7">
            <a:extLst>
              <a:ext uri="{FF2B5EF4-FFF2-40B4-BE49-F238E27FC236}">
                <a16:creationId xmlns:a16="http://schemas.microsoft.com/office/drawing/2014/main" id="{83BF0CF0-4D4D-721F-FBC1-9B86B351FB0A}"/>
              </a:ext>
            </a:extLst>
          </p:cNvPr>
          <p:cNvGrpSpPr>
            <a:grpSpLocks noChangeAspect="1"/>
          </p:cNvGrpSpPr>
          <p:nvPr userDrawn="1"/>
        </p:nvGrpSpPr>
        <p:grpSpPr bwMode="auto">
          <a:xfrm>
            <a:off x="10736263" y="6211888"/>
            <a:ext cx="1082675" cy="282575"/>
            <a:chOff x="10738800" y="6088146"/>
            <a:chExt cx="1082623" cy="282228"/>
          </a:xfrm>
        </p:grpSpPr>
        <p:grpSp>
          <p:nvGrpSpPr>
            <p:cNvPr id="6" name="Grafik 7">
              <a:extLst>
                <a:ext uri="{FF2B5EF4-FFF2-40B4-BE49-F238E27FC236}">
                  <a16:creationId xmlns:a16="http://schemas.microsoft.com/office/drawing/2014/main" id="{BD22F7BA-2BBD-157F-E847-14D3A63598D7}"/>
                </a:ext>
              </a:extLst>
            </p:cNvPr>
            <p:cNvGrpSpPr/>
            <p:nvPr/>
          </p:nvGrpSpPr>
          <p:grpSpPr>
            <a:xfrm>
              <a:off x="11328532" y="6088146"/>
              <a:ext cx="492890" cy="179142"/>
              <a:chOff x="11328532" y="6088146"/>
              <a:chExt cx="492890" cy="179142"/>
            </a:xfrm>
            <a:solidFill>
              <a:srgbClr val="000000"/>
            </a:solidFill>
          </p:grpSpPr>
          <p:sp>
            <p:nvSpPr>
              <p:cNvPr id="26" name="Freihandform 54">
                <a:extLst>
                  <a:ext uri="{FF2B5EF4-FFF2-40B4-BE49-F238E27FC236}">
                    <a16:creationId xmlns:a16="http://schemas.microsoft.com/office/drawing/2014/main" id="{91C457CA-A581-184C-15A4-A6D6A91B4128}"/>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55">
                <a:extLst>
                  <a:ext uri="{FF2B5EF4-FFF2-40B4-BE49-F238E27FC236}">
                    <a16:creationId xmlns:a16="http://schemas.microsoft.com/office/drawing/2014/main" id="{DAF7D089-03D4-40BD-7D69-F57AE822B8D1}"/>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56">
                <a:extLst>
                  <a:ext uri="{FF2B5EF4-FFF2-40B4-BE49-F238E27FC236}">
                    <a16:creationId xmlns:a16="http://schemas.microsoft.com/office/drawing/2014/main" id="{07E372EE-9340-58F9-49AC-2A3D69D4A068}"/>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57">
                <a:extLst>
                  <a:ext uri="{FF2B5EF4-FFF2-40B4-BE49-F238E27FC236}">
                    <a16:creationId xmlns:a16="http://schemas.microsoft.com/office/drawing/2014/main" id="{EE2FD2C1-632F-A092-CF9B-B97983681254}"/>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ACD76170-E4C8-33FA-C865-226632DFF49F}"/>
                </a:ext>
              </a:extLst>
            </p:cNvPr>
            <p:cNvGrpSpPr/>
            <p:nvPr/>
          </p:nvGrpSpPr>
          <p:grpSpPr>
            <a:xfrm>
              <a:off x="10738800" y="6088775"/>
              <a:ext cx="594861" cy="177885"/>
              <a:chOff x="10738800" y="6088775"/>
              <a:chExt cx="594861" cy="177885"/>
            </a:xfrm>
            <a:solidFill>
              <a:srgbClr val="0089D9"/>
            </a:solidFill>
          </p:grpSpPr>
          <p:sp>
            <p:nvSpPr>
              <p:cNvPr id="21" name="Freihandform 49">
                <a:extLst>
                  <a:ext uri="{FF2B5EF4-FFF2-40B4-BE49-F238E27FC236}">
                    <a16:creationId xmlns:a16="http://schemas.microsoft.com/office/drawing/2014/main" id="{BAA0D079-EA15-303B-2E8C-29685CC9F837}"/>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50">
                <a:extLst>
                  <a:ext uri="{FF2B5EF4-FFF2-40B4-BE49-F238E27FC236}">
                    <a16:creationId xmlns:a16="http://schemas.microsoft.com/office/drawing/2014/main" id="{17A3EE03-4A9B-2927-0151-20A240A8A2B2}"/>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51">
                <a:extLst>
                  <a:ext uri="{FF2B5EF4-FFF2-40B4-BE49-F238E27FC236}">
                    <a16:creationId xmlns:a16="http://schemas.microsoft.com/office/drawing/2014/main" id="{713CA2C6-E27E-312E-0525-F5B1451B2EAC}"/>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52">
                <a:extLst>
                  <a:ext uri="{FF2B5EF4-FFF2-40B4-BE49-F238E27FC236}">
                    <a16:creationId xmlns:a16="http://schemas.microsoft.com/office/drawing/2014/main" id="{FE669ACE-F9B5-60C6-F0F4-728C9026236D}"/>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53">
                <a:extLst>
                  <a:ext uri="{FF2B5EF4-FFF2-40B4-BE49-F238E27FC236}">
                    <a16:creationId xmlns:a16="http://schemas.microsoft.com/office/drawing/2014/main" id="{4926C9C6-FCEB-5A4D-F0AB-D2DD972CBD05}"/>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solidFill>
                <a:srgbClr val="0089D9"/>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8EBFD7ED-AE31-EB88-CC16-77B3BD2AFABB}"/>
                </a:ext>
              </a:extLst>
            </p:cNvPr>
            <p:cNvGrpSpPr/>
            <p:nvPr/>
          </p:nvGrpSpPr>
          <p:grpSpPr>
            <a:xfrm>
              <a:off x="11271949" y="6318203"/>
              <a:ext cx="548307" cy="52171"/>
              <a:chOff x="11271949" y="6318203"/>
              <a:chExt cx="548307" cy="52171"/>
            </a:xfrm>
            <a:solidFill>
              <a:srgbClr val="000000"/>
            </a:solidFill>
          </p:grpSpPr>
          <p:sp>
            <p:nvSpPr>
              <p:cNvPr id="9" name="Freihandform 37">
                <a:extLst>
                  <a:ext uri="{FF2B5EF4-FFF2-40B4-BE49-F238E27FC236}">
                    <a16:creationId xmlns:a16="http://schemas.microsoft.com/office/drawing/2014/main" id="{835E2EF5-7236-BFF5-410C-23673D05339A}"/>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38">
                <a:extLst>
                  <a:ext uri="{FF2B5EF4-FFF2-40B4-BE49-F238E27FC236}">
                    <a16:creationId xmlns:a16="http://schemas.microsoft.com/office/drawing/2014/main" id="{24D8B8D6-D2E5-BE44-322B-3F0C2661984F}"/>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39">
                <a:extLst>
                  <a:ext uri="{FF2B5EF4-FFF2-40B4-BE49-F238E27FC236}">
                    <a16:creationId xmlns:a16="http://schemas.microsoft.com/office/drawing/2014/main" id="{684CF02A-9477-6991-CB7D-DF7DFE194936}"/>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40">
                <a:extLst>
                  <a:ext uri="{FF2B5EF4-FFF2-40B4-BE49-F238E27FC236}">
                    <a16:creationId xmlns:a16="http://schemas.microsoft.com/office/drawing/2014/main" id="{66E9934A-1161-3539-9C86-E8C9A6840C4A}"/>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41">
                <a:extLst>
                  <a:ext uri="{FF2B5EF4-FFF2-40B4-BE49-F238E27FC236}">
                    <a16:creationId xmlns:a16="http://schemas.microsoft.com/office/drawing/2014/main" id="{491FFFEF-C629-319A-5967-6AF7514839AD}"/>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42">
                <a:extLst>
                  <a:ext uri="{FF2B5EF4-FFF2-40B4-BE49-F238E27FC236}">
                    <a16:creationId xmlns:a16="http://schemas.microsoft.com/office/drawing/2014/main" id="{2BE28BB0-07A9-8941-6DA6-CDB92EA9C012}"/>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43">
                <a:extLst>
                  <a:ext uri="{FF2B5EF4-FFF2-40B4-BE49-F238E27FC236}">
                    <a16:creationId xmlns:a16="http://schemas.microsoft.com/office/drawing/2014/main" id="{A768FB6C-93E2-99B1-89C1-96C8E8B7DDAC}"/>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44">
                <a:extLst>
                  <a:ext uri="{FF2B5EF4-FFF2-40B4-BE49-F238E27FC236}">
                    <a16:creationId xmlns:a16="http://schemas.microsoft.com/office/drawing/2014/main" id="{E8AB0D37-103E-99F0-69DE-369875E80AFF}"/>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45">
                <a:extLst>
                  <a:ext uri="{FF2B5EF4-FFF2-40B4-BE49-F238E27FC236}">
                    <a16:creationId xmlns:a16="http://schemas.microsoft.com/office/drawing/2014/main" id="{544910B7-8214-B0F2-23AB-561262880BA7}"/>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46">
                <a:extLst>
                  <a:ext uri="{FF2B5EF4-FFF2-40B4-BE49-F238E27FC236}">
                    <a16:creationId xmlns:a16="http://schemas.microsoft.com/office/drawing/2014/main" id="{6119F06F-3996-2C98-5D80-9C4307CA744E}"/>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47">
                <a:extLst>
                  <a:ext uri="{FF2B5EF4-FFF2-40B4-BE49-F238E27FC236}">
                    <a16:creationId xmlns:a16="http://schemas.microsoft.com/office/drawing/2014/main" id="{96DAC264-7FBB-A668-5A9E-134B045AEEA6}"/>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48">
                <a:extLst>
                  <a:ext uri="{FF2B5EF4-FFF2-40B4-BE49-F238E27FC236}">
                    <a16:creationId xmlns:a16="http://schemas.microsoft.com/office/drawing/2014/main" id="{B5C3AE96-72CC-4972-84D0-ED5319C076C5}"/>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solidFill>
                <a:srgbClr val="000000"/>
              </a:solid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30" name="Rechteck 29">
            <a:extLst>
              <a:ext uri="{FF2B5EF4-FFF2-40B4-BE49-F238E27FC236}">
                <a16:creationId xmlns:a16="http://schemas.microsoft.com/office/drawing/2014/main" id="{C6A38C77-C79F-3727-ACC6-52BA25978995}"/>
              </a:ext>
            </a:extLst>
          </p:cNvPr>
          <p:cNvSpPr/>
          <p:nvPr userDrawn="1"/>
        </p:nvSpPr>
        <p:spPr>
          <a:xfrm>
            <a:off x="431800" y="3786188"/>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ctrTitle"/>
          </p:nvPr>
        </p:nvSpPr>
        <p:spPr>
          <a:xfrm>
            <a:off x="432000" y="1776248"/>
            <a:ext cx="9360000" cy="1800000"/>
          </a:xfrm>
        </p:spPr>
        <p:txBody>
          <a:bodyPr anchor="b"/>
          <a:lstStyle>
            <a:lvl1pPr algn="l">
              <a:lnSpc>
                <a:spcPts val="5000"/>
              </a:lnSpc>
              <a:defRPr sz="4200">
                <a:solidFill>
                  <a:schemeClr val="bg1"/>
                </a:solidFill>
              </a:defRPr>
            </a:lvl1pPr>
          </a:lstStyle>
          <a:p>
            <a:r>
              <a:rPr lang="de-DE" noProof="0"/>
              <a:t>Mastertitelformat bearbeiten</a:t>
            </a:r>
            <a:endParaRPr lang="en-GB" noProof="0"/>
          </a:p>
        </p:txBody>
      </p:sp>
      <p:sp>
        <p:nvSpPr>
          <p:cNvPr id="3" name="Untertitel 2"/>
          <p:cNvSpPr>
            <a:spLocks noGrp="1"/>
          </p:cNvSpPr>
          <p:nvPr>
            <p:ph type="subTitle" idx="1"/>
          </p:nvPr>
        </p:nvSpPr>
        <p:spPr>
          <a:xfrm>
            <a:off x="432000" y="5139179"/>
            <a:ext cx="9360000" cy="694064"/>
          </a:xfrm>
        </p:spPr>
        <p:txBody>
          <a:bodyPr/>
          <a:lstStyle>
            <a:lvl1pPr marL="0" indent="0" algn="l">
              <a:lnSpc>
                <a:spcPts val="26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GB" noProof="0"/>
          </a:p>
        </p:txBody>
      </p:sp>
    </p:spTree>
    <p:extLst>
      <p:ext uri="{BB962C8B-B14F-4D97-AF65-F5344CB8AC3E}">
        <p14:creationId xmlns:p14="http://schemas.microsoft.com/office/powerpoint/2010/main" val="325092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Blue 1">
    <p:spTree>
      <p:nvGrpSpPr>
        <p:cNvPr id="1" name=""/>
        <p:cNvGrpSpPr/>
        <p:nvPr/>
      </p:nvGrpSpPr>
      <p:grpSpPr>
        <a:xfrm>
          <a:off x="0" y="0"/>
          <a:ext cx="0" cy="0"/>
          <a:chOff x="0" y="0"/>
          <a:chExt cx="0" cy="0"/>
        </a:xfrm>
      </p:grpSpPr>
      <p:sp>
        <p:nvSpPr>
          <p:cNvPr id="3" name="Grafik 7">
            <a:extLst>
              <a:ext uri="{FF2B5EF4-FFF2-40B4-BE49-F238E27FC236}">
                <a16:creationId xmlns:a16="http://schemas.microsoft.com/office/drawing/2014/main" id="{12D5F7CC-B9B6-D4F4-01E3-5741709DA667}"/>
              </a:ext>
            </a:extLst>
          </p:cNvPr>
          <p:cNvSpPr>
            <a:spLocks/>
          </p:cNvSpPr>
          <p:nvPr/>
        </p:nvSpPr>
        <p:spPr bwMode="auto">
          <a:xfrm>
            <a:off x="-1588" y="1284288"/>
            <a:ext cx="12198351" cy="5573712"/>
          </a:xfrm>
          <a:custGeom>
            <a:avLst/>
            <a:gdLst>
              <a:gd name="T0" fmla="*/ 0 w 12198280"/>
              <a:gd name="T1" fmla="*/ 2023603 h 5573308"/>
              <a:gd name="T2" fmla="*/ 0 w 12198280"/>
              <a:gd name="T3" fmla="*/ 5574117 h 5573308"/>
              <a:gd name="T4" fmla="*/ 12198423 w 12198280"/>
              <a:gd name="T5" fmla="*/ 5574117 h 5573308"/>
              <a:gd name="T6" fmla="*/ 12198423 w 12198280"/>
              <a:gd name="T7" fmla="*/ 0 h 5573308"/>
              <a:gd name="T8" fmla="*/ 2833681 w 12198280"/>
              <a:gd name="T9" fmla="*/ 0 h 5573308"/>
              <a:gd name="T10" fmla="*/ 0 w 12198280"/>
              <a:gd name="T11" fmla="*/ 2023603 h 55733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98280" h="5573308">
                <a:moveTo>
                  <a:pt x="0" y="2023309"/>
                </a:moveTo>
                <a:lnTo>
                  <a:pt x="0" y="5573309"/>
                </a:lnTo>
                <a:lnTo>
                  <a:pt x="12198281" y="5573309"/>
                </a:lnTo>
                <a:lnTo>
                  <a:pt x="12198281" y="0"/>
                </a:lnTo>
                <a:lnTo>
                  <a:pt x="2833649" y="0"/>
                </a:lnTo>
                <a:cubicBezTo>
                  <a:pt x="1381896" y="0"/>
                  <a:pt x="449624" y="663005"/>
                  <a:pt x="0" y="2023309"/>
                </a:cubicBezTo>
                <a:close/>
              </a:path>
            </a:pathLst>
          </a:custGeom>
          <a:solidFill>
            <a:srgbClr val="0089D9"/>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de-AT"/>
          </a:p>
        </p:txBody>
      </p:sp>
      <p:sp>
        <p:nvSpPr>
          <p:cNvPr id="4" name="Rechteck 3">
            <a:extLst>
              <a:ext uri="{FF2B5EF4-FFF2-40B4-BE49-F238E27FC236}">
                <a16:creationId xmlns:a16="http://schemas.microsoft.com/office/drawing/2014/main" id="{38657A93-2893-883A-2AF2-A97500708CAB}"/>
              </a:ext>
            </a:extLst>
          </p:cNvPr>
          <p:cNvSpPr/>
          <p:nvPr userDrawn="1"/>
        </p:nvSpPr>
        <p:spPr>
          <a:xfrm>
            <a:off x="431800" y="5795963"/>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nvGrpSpPr>
          <p:cNvPr id="5" name="Grafik 7">
            <a:extLst>
              <a:ext uri="{FF2B5EF4-FFF2-40B4-BE49-F238E27FC236}">
                <a16:creationId xmlns:a16="http://schemas.microsoft.com/office/drawing/2014/main" id="{208E05C5-27F2-5374-8384-FB2E659A3E32}"/>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FF156685-DD5D-18D1-4FDE-08C2A35DA26E}"/>
                </a:ext>
              </a:extLst>
            </p:cNvPr>
            <p:cNvGrpSpPr/>
            <p:nvPr/>
          </p:nvGrpSpPr>
          <p:grpSpPr>
            <a:xfrm>
              <a:off x="11328532" y="6088146"/>
              <a:ext cx="492890" cy="179142"/>
              <a:chOff x="11328532" y="6088146"/>
              <a:chExt cx="492890" cy="179142"/>
            </a:xfrm>
            <a:grpFill/>
          </p:grpSpPr>
          <p:sp>
            <p:nvSpPr>
              <p:cNvPr id="26" name="Freihandform 33">
                <a:extLst>
                  <a:ext uri="{FF2B5EF4-FFF2-40B4-BE49-F238E27FC236}">
                    <a16:creationId xmlns:a16="http://schemas.microsoft.com/office/drawing/2014/main" id="{8F33B289-D16F-E86B-408A-4050369EE023}"/>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4">
                <a:extLst>
                  <a:ext uri="{FF2B5EF4-FFF2-40B4-BE49-F238E27FC236}">
                    <a16:creationId xmlns:a16="http://schemas.microsoft.com/office/drawing/2014/main" id="{29EAE6AB-FF72-305A-E5BD-BB83CDB6E879}"/>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5">
                <a:extLst>
                  <a:ext uri="{FF2B5EF4-FFF2-40B4-BE49-F238E27FC236}">
                    <a16:creationId xmlns:a16="http://schemas.microsoft.com/office/drawing/2014/main" id="{83760842-9200-C2B1-35CE-1CDCB9705224}"/>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6">
                <a:extLst>
                  <a:ext uri="{FF2B5EF4-FFF2-40B4-BE49-F238E27FC236}">
                    <a16:creationId xmlns:a16="http://schemas.microsoft.com/office/drawing/2014/main" id="{D8A4A9F8-B589-74BA-B5ED-5963566E6157}"/>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E6C83FB4-30D5-65A6-D053-A18C1670AC03}"/>
                </a:ext>
              </a:extLst>
            </p:cNvPr>
            <p:cNvGrpSpPr/>
            <p:nvPr/>
          </p:nvGrpSpPr>
          <p:grpSpPr>
            <a:xfrm>
              <a:off x="10738800" y="6088775"/>
              <a:ext cx="594861" cy="177885"/>
              <a:chOff x="10738800" y="6088775"/>
              <a:chExt cx="594861" cy="177885"/>
            </a:xfrm>
            <a:grpFill/>
          </p:grpSpPr>
          <p:sp>
            <p:nvSpPr>
              <p:cNvPr id="21" name="Freihandform 28">
                <a:extLst>
                  <a:ext uri="{FF2B5EF4-FFF2-40B4-BE49-F238E27FC236}">
                    <a16:creationId xmlns:a16="http://schemas.microsoft.com/office/drawing/2014/main" id="{00E920C9-A0A7-7716-6CE2-03741CC64F2E}"/>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9">
                <a:extLst>
                  <a:ext uri="{FF2B5EF4-FFF2-40B4-BE49-F238E27FC236}">
                    <a16:creationId xmlns:a16="http://schemas.microsoft.com/office/drawing/2014/main" id="{EC653FBB-3EBA-77DD-8B08-10C51285C2E2}"/>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30">
                <a:extLst>
                  <a:ext uri="{FF2B5EF4-FFF2-40B4-BE49-F238E27FC236}">
                    <a16:creationId xmlns:a16="http://schemas.microsoft.com/office/drawing/2014/main" id="{D9C73DE3-9FCE-2029-4552-4F7E213E2DD1}"/>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31">
                <a:extLst>
                  <a:ext uri="{FF2B5EF4-FFF2-40B4-BE49-F238E27FC236}">
                    <a16:creationId xmlns:a16="http://schemas.microsoft.com/office/drawing/2014/main" id="{05F32FA8-5254-B841-2890-F1426E67DC25}"/>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32">
                <a:extLst>
                  <a:ext uri="{FF2B5EF4-FFF2-40B4-BE49-F238E27FC236}">
                    <a16:creationId xmlns:a16="http://schemas.microsoft.com/office/drawing/2014/main" id="{2798A688-BC1D-20DB-BE80-DD861274ED2C}"/>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1F60491F-006F-8318-D764-860ABFA2E352}"/>
                </a:ext>
              </a:extLst>
            </p:cNvPr>
            <p:cNvGrpSpPr/>
            <p:nvPr/>
          </p:nvGrpSpPr>
          <p:grpSpPr>
            <a:xfrm>
              <a:off x="11271949" y="6318203"/>
              <a:ext cx="548307" cy="52171"/>
              <a:chOff x="11271949" y="6318203"/>
              <a:chExt cx="548307" cy="52171"/>
            </a:xfrm>
            <a:grpFill/>
          </p:grpSpPr>
          <p:sp>
            <p:nvSpPr>
              <p:cNvPr id="9" name="Freihandform 16">
                <a:extLst>
                  <a:ext uri="{FF2B5EF4-FFF2-40B4-BE49-F238E27FC236}">
                    <a16:creationId xmlns:a16="http://schemas.microsoft.com/office/drawing/2014/main" id="{09D0E065-5949-0856-0BAC-64B058C007A0}"/>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7">
                <a:extLst>
                  <a:ext uri="{FF2B5EF4-FFF2-40B4-BE49-F238E27FC236}">
                    <a16:creationId xmlns:a16="http://schemas.microsoft.com/office/drawing/2014/main" id="{012EA3C1-7C20-598A-F3A5-370A11EDA10D}"/>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8">
                <a:extLst>
                  <a:ext uri="{FF2B5EF4-FFF2-40B4-BE49-F238E27FC236}">
                    <a16:creationId xmlns:a16="http://schemas.microsoft.com/office/drawing/2014/main" id="{0BAF8C2F-572B-CA4F-C535-1C0B8A974038}"/>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9">
                <a:extLst>
                  <a:ext uri="{FF2B5EF4-FFF2-40B4-BE49-F238E27FC236}">
                    <a16:creationId xmlns:a16="http://schemas.microsoft.com/office/drawing/2014/main" id="{E70CAD8B-AC4B-8266-FBB6-485A0A3B1402}"/>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20">
                <a:extLst>
                  <a:ext uri="{FF2B5EF4-FFF2-40B4-BE49-F238E27FC236}">
                    <a16:creationId xmlns:a16="http://schemas.microsoft.com/office/drawing/2014/main" id="{C49E4FB4-9A40-C21F-E6A5-6BC781851C31}"/>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21">
                <a:extLst>
                  <a:ext uri="{FF2B5EF4-FFF2-40B4-BE49-F238E27FC236}">
                    <a16:creationId xmlns:a16="http://schemas.microsoft.com/office/drawing/2014/main" id="{763B7A5E-8011-D26F-8111-783D6E9E297D}"/>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22">
                <a:extLst>
                  <a:ext uri="{FF2B5EF4-FFF2-40B4-BE49-F238E27FC236}">
                    <a16:creationId xmlns:a16="http://schemas.microsoft.com/office/drawing/2014/main" id="{928861B1-EA9C-CD6E-7EC6-890A6C7573F2}"/>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3">
                <a:extLst>
                  <a:ext uri="{FF2B5EF4-FFF2-40B4-BE49-F238E27FC236}">
                    <a16:creationId xmlns:a16="http://schemas.microsoft.com/office/drawing/2014/main" id="{8A375EED-2C36-611D-AFDD-279D2FD987D5}"/>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4">
                <a:extLst>
                  <a:ext uri="{FF2B5EF4-FFF2-40B4-BE49-F238E27FC236}">
                    <a16:creationId xmlns:a16="http://schemas.microsoft.com/office/drawing/2014/main" id="{B0466BC1-5BF0-DE95-DEE4-3CAD997A52E1}"/>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5">
                <a:extLst>
                  <a:ext uri="{FF2B5EF4-FFF2-40B4-BE49-F238E27FC236}">
                    <a16:creationId xmlns:a16="http://schemas.microsoft.com/office/drawing/2014/main" id="{8752DC7B-A557-34C0-97F4-9F425CF3B31D}"/>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6">
                <a:extLst>
                  <a:ext uri="{FF2B5EF4-FFF2-40B4-BE49-F238E27FC236}">
                    <a16:creationId xmlns:a16="http://schemas.microsoft.com/office/drawing/2014/main" id="{DA72ADA7-318E-B92B-DB0B-6BAB19B5CB65}"/>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7">
                <a:extLst>
                  <a:ext uri="{FF2B5EF4-FFF2-40B4-BE49-F238E27FC236}">
                    <a16:creationId xmlns:a16="http://schemas.microsoft.com/office/drawing/2014/main" id="{DFC1F67C-694D-E53B-FD6D-5D848BC4234C}"/>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 name="Titel 1"/>
          <p:cNvSpPr>
            <a:spLocks noGrp="1"/>
          </p:cNvSpPr>
          <p:nvPr>
            <p:ph type="title"/>
          </p:nvPr>
        </p:nvSpPr>
        <p:spPr>
          <a:xfrm>
            <a:off x="432000" y="2613251"/>
            <a:ext cx="10515600" cy="2852737"/>
          </a:xfrm>
        </p:spPr>
        <p:txBody>
          <a:bodyPr anchor="b"/>
          <a:lstStyle>
            <a:lvl1pPr>
              <a:lnSpc>
                <a:spcPts val="5000"/>
              </a:lnSpc>
              <a:defRPr sz="4200">
                <a:solidFill>
                  <a:schemeClr val="bg1"/>
                </a:solidFill>
              </a:defRPr>
            </a:lvl1pPr>
          </a:lstStyle>
          <a:p>
            <a:r>
              <a:rPr lang="de-DE" noProof="0"/>
              <a:t>Mastertitelformat bearbeiten</a:t>
            </a:r>
            <a:endParaRPr lang="en-GB" noProof="0"/>
          </a:p>
        </p:txBody>
      </p:sp>
      <p:sp>
        <p:nvSpPr>
          <p:cNvPr id="30" name="Foliennummernplatzhalter 5">
            <a:extLst>
              <a:ext uri="{FF2B5EF4-FFF2-40B4-BE49-F238E27FC236}">
                <a16:creationId xmlns:a16="http://schemas.microsoft.com/office/drawing/2014/main" id="{BB9754CB-054E-EF4E-3C34-663C511EBDBB}"/>
              </a:ext>
            </a:extLst>
          </p:cNvPr>
          <p:cNvSpPr>
            <a:spLocks noGrp="1"/>
          </p:cNvSpPr>
          <p:nvPr>
            <p:ph type="sldNum" sz="quarter" idx="10"/>
          </p:nvPr>
        </p:nvSpPr>
        <p:spPr/>
        <p:txBody>
          <a:bodyPr/>
          <a:lstStyle>
            <a:lvl1pPr>
              <a:defRPr/>
            </a:lvl1pPr>
          </a:lstStyle>
          <a:p>
            <a:pPr>
              <a:defRPr/>
            </a:pPr>
            <a:fld id="{0F67CA9E-D6C5-40E1-A125-107A1331B3D5}" type="slidenum">
              <a:rPr lang="de-DE"/>
              <a:pPr>
                <a:defRPr/>
              </a:pPr>
              <a:t>‹Nr.›</a:t>
            </a:fld>
            <a:endParaRPr lang="de-DE"/>
          </a:p>
        </p:txBody>
      </p:sp>
    </p:spTree>
    <p:extLst>
      <p:ext uri="{BB962C8B-B14F-4D97-AF65-F5344CB8AC3E}">
        <p14:creationId xmlns:p14="http://schemas.microsoft.com/office/powerpoint/2010/main" val="264926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Blue 2">
    <p:spTree>
      <p:nvGrpSpPr>
        <p:cNvPr id="1" name=""/>
        <p:cNvGrpSpPr/>
        <p:nvPr/>
      </p:nvGrpSpPr>
      <p:grpSpPr>
        <a:xfrm>
          <a:off x="0" y="0"/>
          <a:ext cx="0" cy="0"/>
          <a:chOff x="0" y="0"/>
          <a:chExt cx="0" cy="0"/>
        </a:xfrm>
      </p:grpSpPr>
      <p:sp>
        <p:nvSpPr>
          <p:cNvPr id="3" name="Grafik 3">
            <a:extLst>
              <a:ext uri="{FF2B5EF4-FFF2-40B4-BE49-F238E27FC236}">
                <a16:creationId xmlns:a16="http://schemas.microsoft.com/office/drawing/2014/main" id="{D2B49100-0A5E-062B-6810-4759C8701313}"/>
              </a:ext>
            </a:extLst>
          </p:cNvPr>
          <p:cNvSpPr>
            <a:spLocks/>
          </p:cNvSpPr>
          <p:nvPr/>
        </p:nvSpPr>
        <p:spPr bwMode="auto">
          <a:xfrm>
            <a:off x="0" y="0"/>
            <a:ext cx="12195175" cy="6858000"/>
          </a:xfrm>
          <a:custGeom>
            <a:avLst/>
            <a:gdLst>
              <a:gd name="T0" fmla="*/ 12195882 w 12194469"/>
              <a:gd name="T1" fmla="*/ 0 h 6858675"/>
              <a:gd name="T2" fmla="*/ 10970069 w 12194469"/>
              <a:gd name="T3" fmla="*/ 0 h 6858675"/>
              <a:gd name="T4" fmla="*/ 10765555 w 12194469"/>
              <a:gd name="T5" fmla="*/ 895262 h 6858675"/>
              <a:gd name="T6" fmla="*/ 7803282 w 12194469"/>
              <a:gd name="T7" fmla="*/ 3375328 h 6858675"/>
              <a:gd name="T8" fmla="*/ 0 w 12194469"/>
              <a:gd name="T9" fmla="*/ 3375328 h 6858675"/>
              <a:gd name="T10" fmla="*/ 0 w 12194469"/>
              <a:gd name="T11" fmla="*/ 6857325 h 6858675"/>
              <a:gd name="T12" fmla="*/ 12195882 w 12194469"/>
              <a:gd name="T13" fmla="*/ 6857325 h 6858675"/>
              <a:gd name="T14" fmla="*/ 12195882 w 12194469"/>
              <a:gd name="T15" fmla="*/ 0 h 68586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94469" h="6858675">
                <a:moveTo>
                  <a:pt x="12194470" y="0"/>
                </a:moveTo>
                <a:lnTo>
                  <a:pt x="10968799" y="0"/>
                </a:lnTo>
                <a:lnTo>
                  <a:pt x="10764309" y="895438"/>
                </a:lnTo>
                <a:cubicBezTo>
                  <a:pt x="10378191" y="2565653"/>
                  <a:pt x="9409086" y="3375992"/>
                  <a:pt x="7802378" y="3375992"/>
                </a:cubicBezTo>
                <a:lnTo>
                  <a:pt x="0" y="3375992"/>
                </a:lnTo>
                <a:lnTo>
                  <a:pt x="0" y="6858675"/>
                </a:lnTo>
                <a:lnTo>
                  <a:pt x="12194470" y="6858675"/>
                </a:lnTo>
                <a:lnTo>
                  <a:pt x="12194470" y="0"/>
                </a:lnTo>
                <a:close/>
              </a:path>
            </a:pathLst>
          </a:custGeom>
          <a:solidFill>
            <a:srgbClr val="0089D9"/>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de-AT"/>
          </a:p>
        </p:txBody>
      </p:sp>
      <p:sp>
        <p:nvSpPr>
          <p:cNvPr id="4" name="Rechteck 3">
            <a:extLst>
              <a:ext uri="{FF2B5EF4-FFF2-40B4-BE49-F238E27FC236}">
                <a16:creationId xmlns:a16="http://schemas.microsoft.com/office/drawing/2014/main" id="{5A3D5B6C-50DF-A44C-38D4-7DC9BE3DD787}"/>
              </a:ext>
            </a:extLst>
          </p:cNvPr>
          <p:cNvSpPr/>
          <p:nvPr userDrawn="1"/>
        </p:nvSpPr>
        <p:spPr>
          <a:xfrm>
            <a:off x="431800" y="5795963"/>
            <a:ext cx="720725"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grpSp>
        <p:nvGrpSpPr>
          <p:cNvPr id="5" name="Grafik 7">
            <a:extLst>
              <a:ext uri="{FF2B5EF4-FFF2-40B4-BE49-F238E27FC236}">
                <a16:creationId xmlns:a16="http://schemas.microsoft.com/office/drawing/2014/main" id="{F30C414B-2AE2-A5E9-51A6-CAB50348B8A4}"/>
              </a:ext>
            </a:extLst>
          </p:cNvPr>
          <p:cNvGrpSpPr>
            <a:grpSpLocks noChangeAspect="1"/>
          </p:cNvGrpSpPr>
          <p:nvPr userDrawn="1"/>
        </p:nvGrpSpPr>
        <p:grpSpPr>
          <a:xfrm>
            <a:off x="10735624" y="6211971"/>
            <a:ext cx="1082622" cy="282228"/>
            <a:chOff x="10738800" y="6088146"/>
            <a:chExt cx="1082623" cy="282228"/>
          </a:xfrm>
          <a:solidFill>
            <a:schemeClr val="bg1"/>
          </a:solidFill>
        </p:grpSpPr>
        <p:grpSp>
          <p:nvGrpSpPr>
            <p:cNvPr id="6" name="Grafik 7">
              <a:extLst>
                <a:ext uri="{FF2B5EF4-FFF2-40B4-BE49-F238E27FC236}">
                  <a16:creationId xmlns:a16="http://schemas.microsoft.com/office/drawing/2014/main" id="{3046FDF2-7D6C-A73B-F91A-C79773999873}"/>
                </a:ext>
              </a:extLst>
            </p:cNvPr>
            <p:cNvGrpSpPr/>
            <p:nvPr/>
          </p:nvGrpSpPr>
          <p:grpSpPr>
            <a:xfrm>
              <a:off x="11328532" y="6088146"/>
              <a:ext cx="492890" cy="179142"/>
              <a:chOff x="11328532" y="6088146"/>
              <a:chExt cx="492890" cy="179142"/>
            </a:xfrm>
            <a:grpFill/>
          </p:grpSpPr>
          <p:sp>
            <p:nvSpPr>
              <p:cNvPr id="26" name="Freihandform 33">
                <a:extLst>
                  <a:ext uri="{FF2B5EF4-FFF2-40B4-BE49-F238E27FC236}">
                    <a16:creationId xmlns:a16="http://schemas.microsoft.com/office/drawing/2014/main" id="{37D936E0-DF84-CC16-C522-3789DC5483B2}"/>
                  </a:ext>
                </a:extLst>
              </p:cNvPr>
              <p:cNvSpPr/>
              <p:nvPr/>
            </p:nvSpPr>
            <p:spPr>
              <a:xfrm>
                <a:off x="11328532" y="6088146"/>
                <a:ext cx="98767" cy="177257"/>
              </a:xfrm>
              <a:custGeom>
                <a:avLst/>
                <a:gdLst>
                  <a:gd name="connsiteX0" fmla="*/ 44767 w 98767"/>
                  <a:gd name="connsiteY0" fmla="*/ 138286 h 177257"/>
                  <a:gd name="connsiteX1" fmla="*/ 44125 w 98767"/>
                  <a:gd name="connsiteY1" fmla="*/ 130114 h 177257"/>
                  <a:gd name="connsiteX2" fmla="*/ 56339 w 98767"/>
                  <a:gd name="connsiteY2" fmla="*/ 79829 h 177257"/>
                  <a:gd name="connsiteX3" fmla="*/ 89767 w 98767"/>
                  <a:gd name="connsiteY3" fmla="*/ 79829 h 177257"/>
                  <a:gd name="connsiteX4" fmla="*/ 98767 w 98767"/>
                  <a:gd name="connsiteY4" fmla="*/ 42114 h 177257"/>
                  <a:gd name="connsiteX5" fmla="*/ 65339 w 98767"/>
                  <a:gd name="connsiteY5" fmla="*/ 42114 h 177257"/>
                  <a:gd name="connsiteX6" fmla="*/ 74982 w 98767"/>
                  <a:gd name="connsiteY6" fmla="*/ 0 h 177257"/>
                  <a:gd name="connsiteX7" fmla="*/ 36410 w 98767"/>
                  <a:gd name="connsiteY7" fmla="*/ 0 h 177257"/>
                  <a:gd name="connsiteX8" fmla="*/ 1053 w 98767"/>
                  <a:gd name="connsiteY8" fmla="*/ 148971 h 177257"/>
                  <a:gd name="connsiteX9" fmla="*/ 3625 w 98767"/>
                  <a:gd name="connsiteY9" fmla="*/ 169714 h 177257"/>
                  <a:gd name="connsiteX10" fmla="*/ 26767 w 98767"/>
                  <a:gd name="connsiteY10" fmla="*/ 177257 h 177257"/>
                  <a:gd name="connsiteX11" fmla="*/ 65982 w 98767"/>
                  <a:gd name="connsiteY11" fmla="*/ 177257 h 177257"/>
                  <a:gd name="connsiteX12" fmla="*/ 74982 w 98767"/>
                  <a:gd name="connsiteY12" fmla="*/ 139543 h 177257"/>
                  <a:gd name="connsiteX13" fmla="*/ 50553 w 98767"/>
                  <a:gd name="connsiteY13" fmla="*/ 139543 h 177257"/>
                  <a:gd name="connsiteX14" fmla="*/ 44767 w 98767"/>
                  <a:gd name="connsiteY14" fmla="*/ 138286 h 17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7" h="177257">
                    <a:moveTo>
                      <a:pt x="44767" y="138286"/>
                    </a:moveTo>
                    <a:cubicBezTo>
                      <a:pt x="43482" y="136400"/>
                      <a:pt x="42839" y="133886"/>
                      <a:pt x="44125" y="130114"/>
                    </a:cubicBezTo>
                    <a:lnTo>
                      <a:pt x="56339" y="79829"/>
                    </a:lnTo>
                    <a:lnTo>
                      <a:pt x="89767" y="79829"/>
                    </a:lnTo>
                    <a:lnTo>
                      <a:pt x="98767" y="42114"/>
                    </a:lnTo>
                    <a:lnTo>
                      <a:pt x="65339" y="42114"/>
                    </a:lnTo>
                    <a:lnTo>
                      <a:pt x="74982" y="0"/>
                    </a:lnTo>
                    <a:lnTo>
                      <a:pt x="36410" y="0"/>
                    </a:lnTo>
                    <a:lnTo>
                      <a:pt x="1053" y="148971"/>
                    </a:lnTo>
                    <a:cubicBezTo>
                      <a:pt x="-875" y="158400"/>
                      <a:pt x="-233" y="165314"/>
                      <a:pt x="3625" y="169714"/>
                    </a:cubicBezTo>
                    <a:cubicBezTo>
                      <a:pt x="7482" y="174743"/>
                      <a:pt x="15839" y="177257"/>
                      <a:pt x="26767" y="177257"/>
                    </a:cubicBezTo>
                    <a:lnTo>
                      <a:pt x="65982" y="177257"/>
                    </a:lnTo>
                    <a:lnTo>
                      <a:pt x="74982" y="139543"/>
                    </a:lnTo>
                    <a:lnTo>
                      <a:pt x="50553" y="139543"/>
                    </a:lnTo>
                    <a:cubicBezTo>
                      <a:pt x="47339" y="140800"/>
                      <a:pt x="45410" y="140171"/>
                      <a:pt x="44767" y="1382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7" name="Freihandform 34">
                <a:extLst>
                  <a:ext uri="{FF2B5EF4-FFF2-40B4-BE49-F238E27FC236}">
                    <a16:creationId xmlns:a16="http://schemas.microsoft.com/office/drawing/2014/main" id="{6E605345-023F-627D-0DAE-AF3D4A195E8B}"/>
                  </a:ext>
                </a:extLst>
              </p:cNvPr>
              <p:cNvSpPr/>
              <p:nvPr/>
            </p:nvSpPr>
            <p:spPr>
              <a:xfrm>
                <a:off x="11416153" y="6130260"/>
                <a:ext cx="145556" cy="136399"/>
              </a:xfrm>
              <a:custGeom>
                <a:avLst/>
                <a:gdLst>
                  <a:gd name="connsiteX0" fmla="*/ 140361 w 145556"/>
                  <a:gd name="connsiteY0" fmla="*/ 47771 h 136399"/>
                  <a:gd name="connsiteX1" fmla="*/ 144218 w 145556"/>
                  <a:gd name="connsiteY1" fmla="*/ 30800 h 136399"/>
                  <a:gd name="connsiteX2" fmla="*/ 141647 w 145556"/>
                  <a:gd name="connsiteY2" fmla="*/ 6914 h 136399"/>
                  <a:gd name="connsiteX3" fmla="*/ 121075 w 145556"/>
                  <a:gd name="connsiteY3" fmla="*/ 0 h 136399"/>
                  <a:gd name="connsiteX4" fmla="*/ 58718 w 145556"/>
                  <a:gd name="connsiteY4" fmla="*/ 0 h 136399"/>
                  <a:gd name="connsiteX5" fmla="*/ 18861 w 145556"/>
                  <a:gd name="connsiteY5" fmla="*/ 31429 h 136399"/>
                  <a:gd name="connsiteX6" fmla="*/ 1504 w 145556"/>
                  <a:gd name="connsiteY6" fmla="*/ 105600 h 136399"/>
                  <a:gd name="connsiteX7" fmla="*/ 4075 w 145556"/>
                  <a:gd name="connsiteY7" fmla="*/ 128857 h 136399"/>
                  <a:gd name="connsiteX8" fmla="*/ 25933 w 145556"/>
                  <a:gd name="connsiteY8" fmla="*/ 136400 h 136399"/>
                  <a:gd name="connsiteX9" fmla="*/ 114004 w 145556"/>
                  <a:gd name="connsiteY9" fmla="*/ 136400 h 136399"/>
                  <a:gd name="connsiteX10" fmla="*/ 122361 w 145556"/>
                  <a:gd name="connsiteY10" fmla="*/ 99943 h 136399"/>
                  <a:gd name="connsiteX11" fmla="*/ 51004 w 145556"/>
                  <a:gd name="connsiteY11" fmla="*/ 99943 h 136399"/>
                  <a:gd name="connsiteX12" fmla="*/ 43933 w 145556"/>
                  <a:gd name="connsiteY12" fmla="*/ 97429 h 136399"/>
                  <a:gd name="connsiteX13" fmla="*/ 42647 w 145556"/>
                  <a:gd name="connsiteY13" fmla="*/ 89886 h 136399"/>
                  <a:gd name="connsiteX14" fmla="*/ 44575 w 145556"/>
                  <a:gd name="connsiteY14" fmla="*/ 82343 h 136399"/>
                  <a:gd name="connsiteX15" fmla="*/ 101147 w 145556"/>
                  <a:gd name="connsiteY15" fmla="*/ 82343 h 136399"/>
                  <a:gd name="connsiteX16" fmla="*/ 140361 w 145556"/>
                  <a:gd name="connsiteY16" fmla="*/ 47771 h 136399"/>
                  <a:gd name="connsiteX17" fmla="*/ 92790 w 145556"/>
                  <a:gd name="connsiteY17" fmla="*/ 54686 h 136399"/>
                  <a:gd name="connsiteX18" fmla="*/ 60004 w 145556"/>
                  <a:gd name="connsiteY18" fmla="*/ 54686 h 136399"/>
                  <a:gd name="connsiteX19" fmla="*/ 54218 w 145556"/>
                  <a:gd name="connsiteY19" fmla="*/ 52800 h 136399"/>
                  <a:gd name="connsiteX20" fmla="*/ 53575 w 145556"/>
                  <a:gd name="connsiteY20" fmla="*/ 47143 h 136399"/>
                  <a:gd name="connsiteX21" fmla="*/ 54218 w 145556"/>
                  <a:gd name="connsiteY21" fmla="*/ 43371 h 136399"/>
                  <a:gd name="connsiteX22" fmla="*/ 63218 w 145556"/>
                  <a:gd name="connsiteY22" fmla="*/ 36457 h 136399"/>
                  <a:gd name="connsiteX23" fmla="*/ 96004 w 145556"/>
                  <a:gd name="connsiteY23" fmla="*/ 36457 h 136399"/>
                  <a:gd name="connsiteX24" fmla="*/ 102433 w 145556"/>
                  <a:gd name="connsiteY24" fmla="*/ 38971 h 136399"/>
                  <a:gd name="connsiteX25" fmla="*/ 103075 w 145556"/>
                  <a:gd name="connsiteY25" fmla="*/ 44000 h 136399"/>
                  <a:gd name="connsiteX26" fmla="*/ 102433 w 145556"/>
                  <a:gd name="connsiteY26" fmla="*/ 47771 h 136399"/>
                  <a:gd name="connsiteX27" fmla="*/ 92790 w 145556"/>
                  <a:gd name="connsiteY27" fmla="*/ 54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556" h="136399">
                    <a:moveTo>
                      <a:pt x="140361" y="47771"/>
                    </a:moveTo>
                    <a:lnTo>
                      <a:pt x="144218" y="30800"/>
                    </a:lnTo>
                    <a:cubicBezTo>
                      <a:pt x="146790" y="20114"/>
                      <a:pt x="145504" y="11943"/>
                      <a:pt x="141647" y="6914"/>
                    </a:cubicBezTo>
                    <a:cubicBezTo>
                      <a:pt x="137790" y="2514"/>
                      <a:pt x="130718" y="0"/>
                      <a:pt x="121075" y="0"/>
                    </a:cubicBezTo>
                    <a:lnTo>
                      <a:pt x="58718" y="0"/>
                    </a:lnTo>
                    <a:cubicBezTo>
                      <a:pt x="36861" y="0"/>
                      <a:pt x="24004" y="10057"/>
                      <a:pt x="18861" y="31429"/>
                    </a:cubicBezTo>
                    <a:lnTo>
                      <a:pt x="1504" y="105600"/>
                    </a:lnTo>
                    <a:cubicBezTo>
                      <a:pt x="-1067" y="116286"/>
                      <a:pt x="-425" y="123829"/>
                      <a:pt x="4075" y="128857"/>
                    </a:cubicBezTo>
                    <a:cubicBezTo>
                      <a:pt x="7933" y="133886"/>
                      <a:pt x="15647" y="136400"/>
                      <a:pt x="25933" y="136400"/>
                    </a:cubicBezTo>
                    <a:lnTo>
                      <a:pt x="114004" y="136400"/>
                    </a:lnTo>
                    <a:lnTo>
                      <a:pt x="122361" y="99943"/>
                    </a:lnTo>
                    <a:lnTo>
                      <a:pt x="51004" y="99943"/>
                    </a:lnTo>
                    <a:cubicBezTo>
                      <a:pt x="47790" y="99943"/>
                      <a:pt x="45861" y="99314"/>
                      <a:pt x="43933" y="97429"/>
                    </a:cubicBezTo>
                    <a:cubicBezTo>
                      <a:pt x="42647" y="95543"/>
                      <a:pt x="42004" y="93029"/>
                      <a:pt x="42647" y="89886"/>
                    </a:cubicBezTo>
                    <a:lnTo>
                      <a:pt x="44575" y="82343"/>
                    </a:lnTo>
                    <a:lnTo>
                      <a:pt x="101147" y="82343"/>
                    </a:lnTo>
                    <a:cubicBezTo>
                      <a:pt x="122361" y="82343"/>
                      <a:pt x="135218" y="71029"/>
                      <a:pt x="140361" y="47771"/>
                    </a:cubicBezTo>
                    <a:close/>
                    <a:moveTo>
                      <a:pt x="92790" y="54686"/>
                    </a:moveTo>
                    <a:lnTo>
                      <a:pt x="60004" y="54686"/>
                    </a:lnTo>
                    <a:cubicBezTo>
                      <a:pt x="57433" y="54686"/>
                      <a:pt x="55504" y="54057"/>
                      <a:pt x="54218" y="52800"/>
                    </a:cubicBezTo>
                    <a:cubicBezTo>
                      <a:pt x="52933" y="51543"/>
                      <a:pt x="52933" y="49657"/>
                      <a:pt x="53575" y="47143"/>
                    </a:cubicBezTo>
                    <a:lnTo>
                      <a:pt x="54218" y="43371"/>
                    </a:lnTo>
                    <a:cubicBezTo>
                      <a:pt x="54861" y="40229"/>
                      <a:pt x="56790" y="36457"/>
                      <a:pt x="63218" y="36457"/>
                    </a:cubicBezTo>
                    <a:lnTo>
                      <a:pt x="96004" y="36457"/>
                    </a:lnTo>
                    <a:cubicBezTo>
                      <a:pt x="99218" y="36457"/>
                      <a:pt x="101147" y="37086"/>
                      <a:pt x="102433" y="38971"/>
                    </a:cubicBezTo>
                    <a:cubicBezTo>
                      <a:pt x="103718" y="40229"/>
                      <a:pt x="103718" y="42114"/>
                      <a:pt x="103075" y="44000"/>
                    </a:cubicBezTo>
                    <a:lnTo>
                      <a:pt x="102433" y="47771"/>
                    </a:lnTo>
                    <a:cubicBezTo>
                      <a:pt x="101790" y="50914"/>
                      <a:pt x="99218" y="54686"/>
                      <a:pt x="92790" y="54686"/>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8" name="Freihandform 35">
                <a:extLst>
                  <a:ext uri="{FF2B5EF4-FFF2-40B4-BE49-F238E27FC236}">
                    <a16:creationId xmlns:a16="http://schemas.microsoft.com/office/drawing/2014/main" id="{90065D80-0AEA-73F9-11A3-1F2178D5F2D3}"/>
                  </a:ext>
                </a:extLst>
              </p:cNvPr>
              <p:cNvSpPr/>
              <p:nvPr/>
            </p:nvSpPr>
            <p:spPr>
              <a:xfrm>
                <a:off x="11557747" y="6130889"/>
                <a:ext cx="127980" cy="136399"/>
              </a:xfrm>
              <a:custGeom>
                <a:avLst/>
                <a:gdLst>
                  <a:gd name="connsiteX0" fmla="*/ 52766 w 127980"/>
                  <a:gd name="connsiteY0" fmla="*/ 98057 h 136399"/>
                  <a:gd name="connsiteX1" fmla="*/ 45695 w 127980"/>
                  <a:gd name="connsiteY1" fmla="*/ 94914 h 136399"/>
                  <a:gd name="connsiteX2" fmla="*/ 44409 w 127980"/>
                  <a:gd name="connsiteY2" fmla="*/ 84229 h 136399"/>
                  <a:gd name="connsiteX3" fmla="*/ 52766 w 127980"/>
                  <a:gd name="connsiteY3" fmla="*/ 49657 h 136399"/>
                  <a:gd name="connsiteX4" fmla="*/ 66909 w 127980"/>
                  <a:gd name="connsiteY4" fmla="*/ 37714 h 136399"/>
                  <a:gd name="connsiteX5" fmla="*/ 118981 w 127980"/>
                  <a:gd name="connsiteY5" fmla="*/ 37714 h 136399"/>
                  <a:gd name="connsiteX6" fmla="*/ 127981 w 127980"/>
                  <a:gd name="connsiteY6" fmla="*/ 0 h 136399"/>
                  <a:gd name="connsiteX7" fmla="*/ 58552 w 127980"/>
                  <a:gd name="connsiteY7" fmla="*/ 0 h 136399"/>
                  <a:gd name="connsiteX8" fmla="*/ 19338 w 127980"/>
                  <a:gd name="connsiteY8" fmla="*/ 31429 h 136399"/>
                  <a:gd name="connsiteX9" fmla="*/ 1338 w 127980"/>
                  <a:gd name="connsiteY9" fmla="*/ 106857 h 136399"/>
                  <a:gd name="connsiteX10" fmla="*/ 3909 w 127980"/>
                  <a:gd name="connsiteY10" fmla="*/ 128857 h 136399"/>
                  <a:gd name="connsiteX11" fmla="*/ 26409 w 127980"/>
                  <a:gd name="connsiteY11" fmla="*/ 136400 h 136399"/>
                  <a:gd name="connsiteX12" fmla="*/ 96481 w 127980"/>
                  <a:gd name="connsiteY12" fmla="*/ 136400 h 136399"/>
                  <a:gd name="connsiteX13" fmla="*/ 105481 w 127980"/>
                  <a:gd name="connsiteY13" fmla="*/ 98686 h 136399"/>
                  <a:gd name="connsiteX14" fmla="*/ 52766 w 127980"/>
                  <a:gd name="connsiteY14" fmla="*/ 98686 h 13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80" h="136399">
                    <a:moveTo>
                      <a:pt x="52766" y="98057"/>
                    </a:moveTo>
                    <a:cubicBezTo>
                      <a:pt x="49552" y="98057"/>
                      <a:pt x="46981" y="96800"/>
                      <a:pt x="45695" y="94914"/>
                    </a:cubicBezTo>
                    <a:cubicBezTo>
                      <a:pt x="43766" y="92400"/>
                      <a:pt x="43124" y="88629"/>
                      <a:pt x="44409" y="84229"/>
                    </a:cubicBezTo>
                    <a:lnTo>
                      <a:pt x="52766" y="49657"/>
                    </a:lnTo>
                    <a:cubicBezTo>
                      <a:pt x="55338" y="39600"/>
                      <a:pt x="61766" y="37714"/>
                      <a:pt x="66909" y="37714"/>
                    </a:cubicBezTo>
                    <a:lnTo>
                      <a:pt x="118981" y="37714"/>
                    </a:lnTo>
                    <a:lnTo>
                      <a:pt x="127981" y="0"/>
                    </a:lnTo>
                    <a:lnTo>
                      <a:pt x="58552" y="0"/>
                    </a:lnTo>
                    <a:cubicBezTo>
                      <a:pt x="37338" y="0"/>
                      <a:pt x="24481" y="10057"/>
                      <a:pt x="19338" y="31429"/>
                    </a:cubicBezTo>
                    <a:lnTo>
                      <a:pt x="1338" y="106857"/>
                    </a:lnTo>
                    <a:cubicBezTo>
                      <a:pt x="-1234" y="116914"/>
                      <a:pt x="52" y="123829"/>
                      <a:pt x="3909" y="128857"/>
                    </a:cubicBezTo>
                    <a:cubicBezTo>
                      <a:pt x="7766" y="133886"/>
                      <a:pt x="15481" y="136400"/>
                      <a:pt x="26409" y="136400"/>
                    </a:cubicBezTo>
                    <a:lnTo>
                      <a:pt x="96481" y="136400"/>
                    </a:lnTo>
                    <a:lnTo>
                      <a:pt x="105481" y="98686"/>
                    </a:lnTo>
                    <a:lnTo>
                      <a:pt x="52766" y="98686"/>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9" name="Freihandform 36">
                <a:extLst>
                  <a:ext uri="{FF2B5EF4-FFF2-40B4-BE49-F238E27FC236}">
                    <a16:creationId xmlns:a16="http://schemas.microsoft.com/office/drawing/2014/main" id="{39D5C899-940D-CE18-8F99-D6F58E3057A5}"/>
                  </a:ext>
                </a:extLst>
              </p:cNvPr>
              <p:cNvSpPr/>
              <p:nvPr/>
            </p:nvSpPr>
            <p:spPr>
              <a:xfrm>
                <a:off x="11669014" y="6088775"/>
                <a:ext cx="152409" cy="177885"/>
              </a:xfrm>
              <a:custGeom>
                <a:avLst/>
                <a:gdLst>
                  <a:gd name="connsiteX0" fmla="*/ 126643 w 152409"/>
                  <a:gd name="connsiteY0" fmla="*/ 42114 h 177885"/>
                  <a:gd name="connsiteX1" fmla="*/ 70071 w 152409"/>
                  <a:gd name="connsiteY1" fmla="*/ 42114 h 177885"/>
                  <a:gd name="connsiteX2" fmla="*/ 79714 w 152409"/>
                  <a:gd name="connsiteY2" fmla="*/ 0 h 177885"/>
                  <a:gd name="connsiteX3" fmla="*/ 41786 w 152409"/>
                  <a:gd name="connsiteY3" fmla="*/ 0 h 177885"/>
                  <a:gd name="connsiteX4" fmla="*/ 0 w 152409"/>
                  <a:gd name="connsiteY4" fmla="*/ 177886 h 177885"/>
                  <a:gd name="connsiteX5" fmla="*/ 38571 w 152409"/>
                  <a:gd name="connsiteY5" fmla="*/ 177886 h 177885"/>
                  <a:gd name="connsiteX6" fmla="*/ 61714 w 152409"/>
                  <a:gd name="connsiteY6" fmla="*/ 79829 h 177885"/>
                  <a:gd name="connsiteX7" fmla="*/ 97714 w 152409"/>
                  <a:gd name="connsiteY7" fmla="*/ 79829 h 177885"/>
                  <a:gd name="connsiteX8" fmla="*/ 106714 w 152409"/>
                  <a:gd name="connsiteY8" fmla="*/ 82971 h 177885"/>
                  <a:gd name="connsiteX9" fmla="*/ 108000 w 152409"/>
                  <a:gd name="connsiteY9" fmla="*/ 92400 h 177885"/>
                  <a:gd name="connsiteX10" fmla="*/ 88071 w 152409"/>
                  <a:gd name="connsiteY10" fmla="*/ 177886 h 177885"/>
                  <a:gd name="connsiteX11" fmla="*/ 126643 w 152409"/>
                  <a:gd name="connsiteY11" fmla="*/ 177886 h 177885"/>
                  <a:gd name="connsiteX12" fmla="*/ 151071 w 152409"/>
                  <a:gd name="connsiteY12" fmla="*/ 72914 h 177885"/>
                  <a:gd name="connsiteX13" fmla="*/ 148500 w 152409"/>
                  <a:gd name="connsiteY13" fmla="*/ 49029 h 177885"/>
                  <a:gd name="connsiteX14" fmla="*/ 126643 w 152409"/>
                  <a:gd name="connsiteY14" fmla="*/ 42114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9" h="177885">
                    <a:moveTo>
                      <a:pt x="126643" y="42114"/>
                    </a:moveTo>
                    <a:lnTo>
                      <a:pt x="70071" y="42114"/>
                    </a:lnTo>
                    <a:lnTo>
                      <a:pt x="79714" y="0"/>
                    </a:lnTo>
                    <a:lnTo>
                      <a:pt x="41786" y="0"/>
                    </a:lnTo>
                    <a:lnTo>
                      <a:pt x="0" y="177886"/>
                    </a:lnTo>
                    <a:lnTo>
                      <a:pt x="38571" y="177886"/>
                    </a:lnTo>
                    <a:lnTo>
                      <a:pt x="61714" y="79829"/>
                    </a:lnTo>
                    <a:lnTo>
                      <a:pt x="97714" y="79829"/>
                    </a:lnTo>
                    <a:cubicBezTo>
                      <a:pt x="102214" y="79829"/>
                      <a:pt x="104786" y="81086"/>
                      <a:pt x="106714" y="82971"/>
                    </a:cubicBezTo>
                    <a:cubicBezTo>
                      <a:pt x="108643" y="84857"/>
                      <a:pt x="108643" y="88000"/>
                      <a:pt x="108000" y="92400"/>
                    </a:cubicBezTo>
                    <a:lnTo>
                      <a:pt x="88071" y="177886"/>
                    </a:lnTo>
                    <a:lnTo>
                      <a:pt x="126643" y="177886"/>
                    </a:lnTo>
                    <a:lnTo>
                      <a:pt x="151071" y="72914"/>
                    </a:lnTo>
                    <a:cubicBezTo>
                      <a:pt x="153643" y="62229"/>
                      <a:pt x="152357" y="54057"/>
                      <a:pt x="148500" y="49029"/>
                    </a:cubicBezTo>
                    <a:cubicBezTo>
                      <a:pt x="144000" y="44629"/>
                      <a:pt x="136929" y="42114"/>
                      <a:pt x="126643" y="421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7" name="Grafik 7">
              <a:extLst>
                <a:ext uri="{FF2B5EF4-FFF2-40B4-BE49-F238E27FC236}">
                  <a16:creationId xmlns:a16="http://schemas.microsoft.com/office/drawing/2014/main" id="{5F834D62-2C59-2AB3-773B-FFCAD961D6C5}"/>
                </a:ext>
              </a:extLst>
            </p:cNvPr>
            <p:cNvGrpSpPr/>
            <p:nvPr/>
          </p:nvGrpSpPr>
          <p:grpSpPr>
            <a:xfrm>
              <a:off x="10738800" y="6088775"/>
              <a:ext cx="594861" cy="177885"/>
              <a:chOff x="10738800" y="6088775"/>
              <a:chExt cx="594861" cy="177885"/>
            </a:xfrm>
            <a:grpFill/>
          </p:grpSpPr>
          <p:sp>
            <p:nvSpPr>
              <p:cNvPr id="21" name="Freihandform 28">
                <a:extLst>
                  <a:ext uri="{FF2B5EF4-FFF2-40B4-BE49-F238E27FC236}">
                    <a16:creationId xmlns:a16="http://schemas.microsoft.com/office/drawing/2014/main" id="{5ACCC969-0BA5-C315-D1C6-0E044415091B}"/>
                  </a:ext>
                </a:extLst>
              </p:cNvPr>
              <p:cNvSpPr/>
              <p:nvPr/>
            </p:nvSpPr>
            <p:spPr>
              <a:xfrm>
                <a:off x="10738800" y="6129003"/>
                <a:ext cx="146571" cy="137657"/>
              </a:xfrm>
              <a:custGeom>
                <a:avLst/>
                <a:gdLst>
                  <a:gd name="connsiteX0" fmla="*/ 104786 w 146571"/>
                  <a:gd name="connsiteY0" fmla="*/ 0 h 137657"/>
                  <a:gd name="connsiteX1" fmla="*/ 54000 w 146571"/>
                  <a:gd name="connsiteY1" fmla="*/ 81714 h 137657"/>
                  <a:gd name="connsiteX2" fmla="*/ 42429 w 146571"/>
                  <a:gd name="connsiteY2" fmla="*/ 0 h 137657"/>
                  <a:gd name="connsiteX3" fmla="*/ 0 w 146571"/>
                  <a:gd name="connsiteY3" fmla="*/ 0 h 137657"/>
                  <a:gd name="connsiteX4" fmla="*/ 23143 w 146571"/>
                  <a:gd name="connsiteY4" fmla="*/ 137657 h 137657"/>
                  <a:gd name="connsiteX5" fmla="*/ 58500 w 146571"/>
                  <a:gd name="connsiteY5" fmla="*/ 137657 h 137657"/>
                  <a:gd name="connsiteX6" fmla="*/ 146571 w 146571"/>
                  <a:gd name="connsiteY6" fmla="*/ 0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571" h="137657">
                    <a:moveTo>
                      <a:pt x="104786" y="0"/>
                    </a:moveTo>
                    <a:lnTo>
                      <a:pt x="54000" y="81714"/>
                    </a:lnTo>
                    <a:lnTo>
                      <a:pt x="42429" y="0"/>
                    </a:lnTo>
                    <a:lnTo>
                      <a:pt x="0" y="0"/>
                    </a:lnTo>
                    <a:lnTo>
                      <a:pt x="23143" y="137657"/>
                    </a:lnTo>
                    <a:lnTo>
                      <a:pt x="58500" y="137657"/>
                    </a:lnTo>
                    <a:lnTo>
                      <a:pt x="146571" y="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2" name="Freihandform 29">
                <a:extLst>
                  <a:ext uri="{FF2B5EF4-FFF2-40B4-BE49-F238E27FC236}">
                    <a16:creationId xmlns:a16="http://schemas.microsoft.com/office/drawing/2014/main" id="{239E2A2A-D0AC-A304-BE18-5720E10527CF}"/>
                  </a:ext>
                </a:extLst>
              </p:cNvPr>
              <p:cNvSpPr/>
              <p:nvPr/>
            </p:nvSpPr>
            <p:spPr>
              <a:xfrm>
                <a:off x="10863938" y="6128374"/>
                <a:ext cx="147484" cy="137657"/>
              </a:xfrm>
              <a:custGeom>
                <a:avLst/>
                <a:gdLst>
                  <a:gd name="connsiteX0" fmla="*/ 47147 w 147484"/>
                  <a:gd name="connsiteY0" fmla="*/ 84229 h 137657"/>
                  <a:gd name="connsiteX1" fmla="*/ 103075 w 147484"/>
                  <a:gd name="connsiteY1" fmla="*/ 84229 h 137657"/>
                  <a:gd name="connsiteX2" fmla="*/ 142290 w 147484"/>
                  <a:gd name="connsiteY2" fmla="*/ 49029 h 137657"/>
                  <a:gd name="connsiteX3" fmla="*/ 146147 w 147484"/>
                  <a:gd name="connsiteY3" fmla="*/ 32057 h 137657"/>
                  <a:gd name="connsiteX4" fmla="*/ 143575 w 147484"/>
                  <a:gd name="connsiteY4" fmla="*/ 7543 h 137657"/>
                  <a:gd name="connsiteX5" fmla="*/ 122361 w 147484"/>
                  <a:gd name="connsiteY5" fmla="*/ 0 h 137657"/>
                  <a:gd name="connsiteX6" fmla="*/ 60004 w 147484"/>
                  <a:gd name="connsiteY6" fmla="*/ 0 h 137657"/>
                  <a:gd name="connsiteX7" fmla="*/ 18861 w 147484"/>
                  <a:gd name="connsiteY7" fmla="*/ 32057 h 137657"/>
                  <a:gd name="connsiteX8" fmla="*/ 1504 w 147484"/>
                  <a:gd name="connsiteY8" fmla="*/ 106229 h 137657"/>
                  <a:gd name="connsiteX9" fmla="*/ 4075 w 147484"/>
                  <a:gd name="connsiteY9" fmla="*/ 130114 h 137657"/>
                  <a:gd name="connsiteX10" fmla="*/ 26575 w 147484"/>
                  <a:gd name="connsiteY10" fmla="*/ 137657 h 137657"/>
                  <a:gd name="connsiteX11" fmla="*/ 115290 w 147484"/>
                  <a:gd name="connsiteY11" fmla="*/ 137657 h 137657"/>
                  <a:gd name="connsiteX12" fmla="*/ 124290 w 147484"/>
                  <a:gd name="connsiteY12" fmla="*/ 99943 h 137657"/>
                  <a:gd name="connsiteX13" fmla="*/ 52290 w 147484"/>
                  <a:gd name="connsiteY13" fmla="*/ 99943 h 137657"/>
                  <a:gd name="connsiteX14" fmla="*/ 46504 w 147484"/>
                  <a:gd name="connsiteY14" fmla="*/ 97429 h 137657"/>
                  <a:gd name="connsiteX15" fmla="*/ 45861 w 147484"/>
                  <a:gd name="connsiteY15" fmla="*/ 91143 h 137657"/>
                  <a:gd name="connsiteX16" fmla="*/ 47147 w 147484"/>
                  <a:gd name="connsiteY16" fmla="*/ 84229 h 137657"/>
                  <a:gd name="connsiteX17" fmla="*/ 55504 w 147484"/>
                  <a:gd name="connsiteY17" fmla="*/ 47771 h 137657"/>
                  <a:gd name="connsiteX18" fmla="*/ 56147 w 147484"/>
                  <a:gd name="connsiteY18" fmla="*/ 44000 h 137657"/>
                  <a:gd name="connsiteX19" fmla="*/ 64504 w 147484"/>
                  <a:gd name="connsiteY19" fmla="*/ 38343 h 137657"/>
                  <a:gd name="connsiteX20" fmla="*/ 97290 w 147484"/>
                  <a:gd name="connsiteY20" fmla="*/ 38343 h 137657"/>
                  <a:gd name="connsiteX21" fmla="*/ 103075 w 147484"/>
                  <a:gd name="connsiteY21" fmla="*/ 40229 h 137657"/>
                  <a:gd name="connsiteX22" fmla="*/ 103718 w 147484"/>
                  <a:gd name="connsiteY22" fmla="*/ 44629 h 137657"/>
                  <a:gd name="connsiteX23" fmla="*/ 102433 w 147484"/>
                  <a:gd name="connsiteY23" fmla="*/ 48400 h 137657"/>
                  <a:gd name="connsiteX24" fmla="*/ 94075 w 147484"/>
                  <a:gd name="connsiteY24" fmla="*/ 54686 h 137657"/>
                  <a:gd name="connsiteX25" fmla="*/ 61290 w 147484"/>
                  <a:gd name="connsiteY25" fmla="*/ 54686 h 137657"/>
                  <a:gd name="connsiteX26" fmla="*/ 56147 w 147484"/>
                  <a:gd name="connsiteY26" fmla="*/ 52800 h 137657"/>
                  <a:gd name="connsiteX27" fmla="*/ 55504 w 147484"/>
                  <a:gd name="connsiteY27" fmla="*/ 47771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84" h="137657">
                    <a:moveTo>
                      <a:pt x="47147" y="84229"/>
                    </a:moveTo>
                    <a:lnTo>
                      <a:pt x="103075" y="84229"/>
                    </a:lnTo>
                    <a:cubicBezTo>
                      <a:pt x="124290" y="84229"/>
                      <a:pt x="137147" y="72914"/>
                      <a:pt x="142290" y="49029"/>
                    </a:cubicBezTo>
                    <a:lnTo>
                      <a:pt x="146147" y="32057"/>
                    </a:lnTo>
                    <a:cubicBezTo>
                      <a:pt x="148718" y="21371"/>
                      <a:pt x="147433" y="13200"/>
                      <a:pt x="143575" y="7543"/>
                    </a:cubicBezTo>
                    <a:cubicBezTo>
                      <a:pt x="139718" y="2514"/>
                      <a:pt x="132647" y="0"/>
                      <a:pt x="122361" y="0"/>
                    </a:cubicBezTo>
                    <a:lnTo>
                      <a:pt x="60004" y="0"/>
                    </a:lnTo>
                    <a:cubicBezTo>
                      <a:pt x="37504" y="0"/>
                      <a:pt x="24004" y="10686"/>
                      <a:pt x="18861" y="32057"/>
                    </a:cubicBezTo>
                    <a:lnTo>
                      <a:pt x="1504" y="106229"/>
                    </a:lnTo>
                    <a:cubicBezTo>
                      <a:pt x="-1067" y="116914"/>
                      <a:pt x="-425" y="125086"/>
                      <a:pt x="4075" y="130114"/>
                    </a:cubicBezTo>
                    <a:cubicBezTo>
                      <a:pt x="8575" y="135143"/>
                      <a:pt x="15647" y="137657"/>
                      <a:pt x="26575" y="137657"/>
                    </a:cubicBezTo>
                    <a:lnTo>
                      <a:pt x="115290" y="137657"/>
                    </a:lnTo>
                    <a:lnTo>
                      <a:pt x="124290" y="99943"/>
                    </a:lnTo>
                    <a:lnTo>
                      <a:pt x="52290" y="99943"/>
                    </a:lnTo>
                    <a:cubicBezTo>
                      <a:pt x="49718" y="99943"/>
                      <a:pt x="47147" y="99314"/>
                      <a:pt x="46504" y="97429"/>
                    </a:cubicBezTo>
                    <a:cubicBezTo>
                      <a:pt x="45218" y="96171"/>
                      <a:pt x="45218" y="93657"/>
                      <a:pt x="45861" y="91143"/>
                    </a:cubicBezTo>
                    <a:lnTo>
                      <a:pt x="47147" y="84229"/>
                    </a:lnTo>
                    <a:close/>
                    <a:moveTo>
                      <a:pt x="55504" y="47771"/>
                    </a:moveTo>
                    <a:lnTo>
                      <a:pt x="56147" y="44000"/>
                    </a:lnTo>
                    <a:cubicBezTo>
                      <a:pt x="56790" y="40229"/>
                      <a:pt x="60004" y="38343"/>
                      <a:pt x="64504" y="38343"/>
                    </a:cubicBezTo>
                    <a:lnTo>
                      <a:pt x="97290" y="38343"/>
                    </a:lnTo>
                    <a:cubicBezTo>
                      <a:pt x="99861" y="38343"/>
                      <a:pt x="101790" y="38971"/>
                      <a:pt x="103075" y="40229"/>
                    </a:cubicBezTo>
                    <a:cubicBezTo>
                      <a:pt x="103718" y="41486"/>
                      <a:pt x="104361" y="42743"/>
                      <a:pt x="103718" y="44629"/>
                    </a:cubicBezTo>
                    <a:lnTo>
                      <a:pt x="102433" y="48400"/>
                    </a:lnTo>
                    <a:cubicBezTo>
                      <a:pt x="101790" y="51543"/>
                      <a:pt x="99861" y="54686"/>
                      <a:pt x="94075" y="54686"/>
                    </a:cubicBezTo>
                    <a:lnTo>
                      <a:pt x="61290" y="54686"/>
                    </a:lnTo>
                    <a:cubicBezTo>
                      <a:pt x="58718" y="54686"/>
                      <a:pt x="57433" y="54057"/>
                      <a:pt x="56147" y="52800"/>
                    </a:cubicBezTo>
                    <a:cubicBezTo>
                      <a:pt x="55504" y="51543"/>
                      <a:pt x="54861" y="50286"/>
                      <a:pt x="55504" y="47771"/>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3" name="Freihandform 30">
                <a:extLst>
                  <a:ext uri="{FF2B5EF4-FFF2-40B4-BE49-F238E27FC236}">
                    <a16:creationId xmlns:a16="http://schemas.microsoft.com/office/drawing/2014/main" id="{4A2531D6-23A3-E3C5-8281-C0F85E7B8A49}"/>
                  </a:ext>
                </a:extLst>
              </p:cNvPr>
              <p:cNvSpPr/>
              <p:nvPr/>
            </p:nvSpPr>
            <p:spPr>
              <a:xfrm>
                <a:off x="11005818" y="6088775"/>
                <a:ext cx="99410" cy="177885"/>
              </a:xfrm>
              <a:custGeom>
                <a:avLst/>
                <a:gdLst>
                  <a:gd name="connsiteX0" fmla="*/ 46053 w 99410"/>
                  <a:gd name="connsiteY0" fmla="*/ 136400 h 177885"/>
                  <a:gd name="connsiteX1" fmla="*/ 45410 w 99410"/>
                  <a:gd name="connsiteY1" fmla="*/ 128857 h 177885"/>
                  <a:gd name="connsiteX2" fmla="*/ 56982 w 99410"/>
                  <a:gd name="connsiteY2" fmla="*/ 79200 h 177885"/>
                  <a:gd name="connsiteX3" fmla="*/ 90410 w 99410"/>
                  <a:gd name="connsiteY3" fmla="*/ 79200 h 177885"/>
                  <a:gd name="connsiteX4" fmla="*/ 99410 w 99410"/>
                  <a:gd name="connsiteY4" fmla="*/ 40229 h 177885"/>
                  <a:gd name="connsiteX5" fmla="*/ 65982 w 99410"/>
                  <a:gd name="connsiteY5" fmla="*/ 40229 h 177885"/>
                  <a:gd name="connsiteX6" fmla="*/ 75625 w 99410"/>
                  <a:gd name="connsiteY6" fmla="*/ 0 h 177885"/>
                  <a:gd name="connsiteX7" fmla="*/ 35767 w 99410"/>
                  <a:gd name="connsiteY7" fmla="*/ 0 h 177885"/>
                  <a:gd name="connsiteX8" fmla="*/ 1053 w 99410"/>
                  <a:gd name="connsiteY8" fmla="*/ 148343 h 177885"/>
                  <a:gd name="connsiteX9" fmla="*/ 3625 w 99410"/>
                  <a:gd name="connsiteY9" fmla="*/ 169714 h 177885"/>
                  <a:gd name="connsiteX10" fmla="*/ 27410 w 99410"/>
                  <a:gd name="connsiteY10" fmla="*/ 177886 h 177885"/>
                  <a:gd name="connsiteX11" fmla="*/ 67267 w 99410"/>
                  <a:gd name="connsiteY11" fmla="*/ 177886 h 177885"/>
                  <a:gd name="connsiteX12" fmla="*/ 76267 w 99410"/>
                  <a:gd name="connsiteY12" fmla="*/ 138286 h 177885"/>
                  <a:gd name="connsiteX13" fmla="*/ 50553 w 99410"/>
                  <a:gd name="connsiteY13" fmla="*/ 138286 h 177885"/>
                  <a:gd name="connsiteX14" fmla="*/ 46053 w 99410"/>
                  <a:gd name="connsiteY14" fmla="*/ 136400 h 1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410" h="177885">
                    <a:moveTo>
                      <a:pt x="46053" y="136400"/>
                    </a:moveTo>
                    <a:cubicBezTo>
                      <a:pt x="44767" y="135143"/>
                      <a:pt x="44767" y="132629"/>
                      <a:pt x="45410" y="128857"/>
                    </a:cubicBezTo>
                    <a:lnTo>
                      <a:pt x="56982" y="79200"/>
                    </a:lnTo>
                    <a:lnTo>
                      <a:pt x="90410" y="79200"/>
                    </a:lnTo>
                    <a:lnTo>
                      <a:pt x="99410" y="40229"/>
                    </a:lnTo>
                    <a:lnTo>
                      <a:pt x="65982" y="40229"/>
                    </a:lnTo>
                    <a:lnTo>
                      <a:pt x="75625" y="0"/>
                    </a:lnTo>
                    <a:lnTo>
                      <a:pt x="35767" y="0"/>
                    </a:lnTo>
                    <a:lnTo>
                      <a:pt x="1053" y="148343"/>
                    </a:lnTo>
                    <a:cubicBezTo>
                      <a:pt x="-875" y="157771"/>
                      <a:pt x="-233" y="165314"/>
                      <a:pt x="3625" y="169714"/>
                    </a:cubicBezTo>
                    <a:cubicBezTo>
                      <a:pt x="8125" y="174743"/>
                      <a:pt x="15839" y="177886"/>
                      <a:pt x="27410" y="177886"/>
                    </a:cubicBezTo>
                    <a:lnTo>
                      <a:pt x="67267" y="177886"/>
                    </a:lnTo>
                    <a:lnTo>
                      <a:pt x="76267" y="138286"/>
                    </a:lnTo>
                    <a:lnTo>
                      <a:pt x="50553" y="138286"/>
                    </a:lnTo>
                    <a:cubicBezTo>
                      <a:pt x="48625" y="138286"/>
                      <a:pt x="46696" y="137657"/>
                      <a:pt x="46053" y="136400"/>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4" name="Freihandform 31">
                <a:extLst>
                  <a:ext uri="{FF2B5EF4-FFF2-40B4-BE49-F238E27FC236}">
                    <a16:creationId xmlns:a16="http://schemas.microsoft.com/office/drawing/2014/main" id="{B2A7656A-B96D-AC4E-41F8-A0EE636E97AD}"/>
                  </a:ext>
                </a:extLst>
              </p:cNvPr>
              <p:cNvSpPr/>
              <p:nvPr/>
            </p:nvSpPr>
            <p:spPr>
              <a:xfrm>
                <a:off x="11087871" y="6129003"/>
                <a:ext cx="111214" cy="137657"/>
              </a:xfrm>
              <a:custGeom>
                <a:avLst/>
                <a:gdLst>
                  <a:gd name="connsiteX0" fmla="*/ 64929 w 111214"/>
                  <a:gd name="connsiteY0" fmla="*/ 0 h 137657"/>
                  <a:gd name="connsiteX1" fmla="*/ 51429 w 111214"/>
                  <a:gd name="connsiteY1" fmla="*/ 2514 h 137657"/>
                  <a:gd name="connsiteX2" fmla="*/ 39214 w 111214"/>
                  <a:gd name="connsiteY2" fmla="*/ 9429 h 137657"/>
                  <a:gd name="connsiteX3" fmla="*/ 30214 w 111214"/>
                  <a:gd name="connsiteY3" fmla="*/ 19486 h 137657"/>
                  <a:gd name="connsiteX4" fmla="*/ 25071 w 111214"/>
                  <a:gd name="connsiteY4" fmla="*/ 32057 h 137657"/>
                  <a:gd name="connsiteX5" fmla="*/ 0 w 111214"/>
                  <a:gd name="connsiteY5" fmla="*/ 137657 h 137657"/>
                  <a:gd name="connsiteX6" fmla="*/ 40500 w 111214"/>
                  <a:gd name="connsiteY6" fmla="*/ 137657 h 137657"/>
                  <a:gd name="connsiteX7" fmla="*/ 61071 w 111214"/>
                  <a:gd name="connsiteY7" fmla="*/ 50286 h 137657"/>
                  <a:gd name="connsiteX8" fmla="*/ 73929 w 111214"/>
                  <a:gd name="connsiteY8" fmla="*/ 39600 h 137657"/>
                  <a:gd name="connsiteX9" fmla="*/ 102214 w 111214"/>
                  <a:gd name="connsiteY9" fmla="*/ 39600 h 137657"/>
                  <a:gd name="connsiteX10" fmla="*/ 111214 w 111214"/>
                  <a:gd name="connsiteY10" fmla="*/ 629 h 137657"/>
                  <a:gd name="connsiteX11" fmla="*/ 64929 w 111214"/>
                  <a:gd name="connsiteY11" fmla="*/ 629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14" h="137657">
                    <a:moveTo>
                      <a:pt x="64929" y="0"/>
                    </a:moveTo>
                    <a:cubicBezTo>
                      <a:pt x="60429" y="0"/>
                      <a:pt x="55286" y="629"/>
                      <a:pt x="51429" y="2514"/>
                    </a:cubicBezTo>
                    <a:cubicBezTo>
                      <a:pt x="46929" y="4400"/>
                      <a:pt x="43071" y="6286"/>
                      <a:pt x="39214" y="9429"/>
                    </a:cubicBezTo>
                    <a:cubicBezTo>
                      <a:pt x="35357" y="12571"/>
                      <a:pt x="32786" y="15714"/>
                      <a:pt x="30214" y="19486"/>
                    </a:cubicBezTo>
                    <a:cubicBezTo>
                      <a:pt x="27643" y="23257"/>
                      <a:pt x="25714" y="27657"/>
                      <a:pt x="25071" y="32057"/>
                    </a:cubicBezTo>
                    <a:lnTo>
                      <a:pt x="0" y="137657"/>
                    </a:lnTo>
                    <a:lnTo>
                      <a:pt x="40500" y="137657"/>
                    </a:lnTo>
                    <a:lnTo>
                      <a:pt x="61071" y="50286"/>
                    </a:lnTo>
                    <a:cubicBezTo>
                      <a:pt x="63000" y="43371"/>
                      <a:pt x="66857" y="39600"/>
                      <a:pt x="73929" y="39600"/>
                    </a:cubicBezTo>
                    <a:lnTo>
                      <a:pt x="102214" y="39600"/>
                    </a:lnTo>
                    <a:lnTo>
                      <a:pt x="111214" y="629"/>
                    </a:lnTo>
                    <a:lnTo>
                      <a:pt x="64929" y="629"/>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5" name="Freihandform 32">
                <a:extLst>
                  <a:ext uri="{FF2B5EF4-FFF2-40B4-BE49-F238E27FC236}">
                    <a16:creationId xmlns:a16="http://schemas.microsoft.com/office/drawing/2014/main" id="{5E63DB8A-42ED-EF88-DED9-2AB54D080C6D}"/>
                  </a:ext>
                </a:extLst>
              </p:cNvPr>
              <p:cNvSpPr/>
              <p:nvPr/>
            </p:nvSpPr>
            <p:spPr>
              <a:xfrm>
                <a:off x="11185533" y="6129003"/>
                <a:ext cx="148127" cy="137657"/>
              </a:xfrm>
              <a:custGeom>
                <a:avLst/>
                <a:gdLst>
                  <a:gd name="connsiteX0" fmla="*/ 144052 w 148127"/>
                  <a:gd name="connsiteY0" fmla="*/ 7543 h 137657"/>
                  <a:gd name="connsiteX1" fmla="*/ 122195 w 148127"/>
                  <a:gd name="connsiteY1" fmla="*/ 0 h 137657"/>
                  <a:gd name="connsiteX2" fmla="*/ 59195 w 148127"/>
                  <a:gd name="connsiteY2" fmla="*/ 0 h 137657"/>
                  <a:gd name="connsiteX3" fmla="*/ 19338 w 148127"/>
                  <a:gd name="connsiteY3" fmla="*/ 32057 h 137657"/>
                  <a:gd name="connsiteX4" fmla="*/ 1338 w 148127"/>
                  <a:gd name="connsiteY4" fmla="*/ 107486 h 137657"/>
                  <a:gd name="connsiteX5" fmla="*/ 3909 w 148127"/>
                  <a:gd name="connsiteY5" fmla="*/ 130114 h 137657"/>
                  <a:gd name="connsiteX6" fmla="*/ 27052 w 148127"/>
                  <a:gd name="connsiteY6" fmla="*/ 137657 h 137657"/>
                  <a:gd name="connsiteX7" fmla="*/ 90052 w 148127"/>
                  <a:gd name="connsiteY7" fmla="*/ 137657 h 137657"/>
                  <a:gd name="connsiteX8" fmla="*/ 129266 w 148127"/>
                  <a:gd name="connsiteY8" fmla="*/ 105600 h 137657"/>
                  <a:gd name="connsiteX9" fmla="*/ 146624 w 148127"/>
                  <a:gd name="connsiteY9" fmla="*/ 31429 h 137657"/>
                  <a:gd name="connsiteX10" fmla="*/ 144052 w 148127"/>
                  <a:gd name="connsiteY10" fmla="*/ 7543 h 137657"/>
                  <a:gd name="connsiteX11" fmla="*/ 102266 w 148127"/>
                  <a:gd name="connsiteY11" fmla="*/ 50914 h 137657"/>
                  <a:gd name="connsiteX12" fmla="*/ 93909 w 148127"/>
                  <a:gd name="connsiteY12" fmla="*/ 86743 h 137657"/>
                  <a:gd name="connsiteX13" fmla="*/ 79124 w 148127"/>
                  <a:gd name="connsiteY13" fmla="*/ 98686 h 137657"/>
                  <a:gd name="connsiteX14" fmla="*/ 54695 w 148127"/>
                  <a:gd name="connsiteY14" fmla="*/ 98686 h 137657"/>
                  <a:gd name="connsiteX15" fmla="*/ 48266 w 148127"/>
                  <a:gd name="connsiteY15" fmla="*/ 96171 h 137657"/>
                  <a:gd name="connsiteX16" fmla="*/ 47624 w 148127"/>
                  <a:gd name="connsiteY16" fmla="*/ 86114 h 137657"/>
                  <a:gd name="connsiteX17" fmla="*/ 55981 w 148127"/>
                  <a:gd name="connsiteY17" fmla="*/ 51543 h 137657"/>
                  <a:gd name="connsiteX18" fmla="*/ 69481 w 148127"/>
                  <a:gd name="connsiteY18" fmla="*/ 40229 h 137657"/>
                  <a:gd name="connsiteX19" fmla="*/ 93266 w 148127"/>
                  <a:gd name="connsiteY19" fmla="*/ 40229 h 137657"/>
                  <a:gd name="connsiteX20" fmla="*/ 102266 w 148127"/>
                  <a:gd name="connsiteY20" fmla="*/ 43371 h 137657"/>
                  <a:gd name="connsiteX21" fmla="*/ 102266 w 148127"/>
                  <a:gd name="connsiteY21" fmla="*/ 50914 h 1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127" h="137657">
                    <a:moveTo>
                      <a:pt x="144052" y="7543"/>
                    </a:moveTo>
                    <a:cubicBezTo>
                      <a:pt x="140195" y="2514"/>
                      <a:pt x="132481" y="0"/>
                      <a:pt x="122195" y="0"/>
                    </a:cubicBezTo>
                    <a:lnTo>
                      <a:pt x="59195" y="0"/>
                    </a:lnTo>
                    <a:cubicBezTo>
                      <a:pt x="37338" y="0"/>
                      <a:pt x="23838" y="10686"/>
                      <a:pt x="19338" y="32057"/>
                    </a:cubicBezTo>
                    <a:lnTo>
                      <a:pt x="1338" y="107486"/>
                    </a:lnTo>
                    <a:cubicBezTo>
                      <a:pt x="-1234" y="117543"/>
                      <a:pt x="52" y="125086"/>
                      <a:pt x="3909" y="130114"/>
                    </a:cubicBezTo>
                    <a:cubicBezTo>
                      <a:pt x="8409" y="135143"/>
                      <a:pt x="16124" y="137657"/>
                      <a:pt x="27052" y="137657"/>
                    </a:cubicBezTo>
                    <a:lnTo>
                      <a:pt x="90052" y="137657"/>
                    </a:lnTo>
                    <a:cubicBezTo>
                      <a:pt x="111266" y="137657"/>
                      <a:pt x="124124" y="126971"/>
                      <a:pt x="129266" y="105600"/>
                    </a:cubicBezTo>
                    <a:lnTo>
                      <a:pt x="146624" y="31429"/>
                    </a:lnTo>
                    <a:cubicBezTo>
                      <a:pt x="149195" y="20743"/>
                      <a:pt x="148552" y="12571"/>
                      <a:pt x="144052" y="7543"/>
                    </a:cubicBezTo>
                    <a:close/>
                    <a:moveTo>
                      <a:pt x="102266" y="50914"/>
                    </a:moveTo>
                    <a:lnTo>
                      <a:pt x="93909" y="86743"/>
                    </a:lnTo>
                    <a:cubicBezTo>
                      <a:pt x="91981" y="94914"/>
                      <a:pt x="86838" y="98686"/>
                      <a:pt x="79124" y="98686"/>
                    </a:cubicBezTo>
                    <a:lnTo>
                      <a:pt x="54695" y="98686"/>
                    </a:lnTo>
                    <a:cubicBezTo>
                      <a:pt x="51481" y="98686"/>
                      <a:pt x="49552" y="98057"/>
                      <a:pt x="48266" y="96171"/>
                    </a:cubicBezTo>
                    <a:cubicBezTo>
                      <a:pt x="46338" y="94286"/>
                      <a:pt x="46338" y="90514"/>
                      <a:pt x="47624" y="86114"/>
                    </a:cubicBezTo>
                    <a:lnTo>
                      <a:pt x="55981" y="51543"/>
                    </a:lnTo>
                    <a:cubicBezTo>
                      <a:pt x="57909" y="44000"/>
                      <a:pt x="62409" y="40229"/>
                      <a:pt x="69481" y="40229"/>
                    </a:cubicBezTo>
                    <a:lnTo>
                      <a:pt x="93266" y="40229"/>
                    </a:lnTo>
                    <a:cubicBezTo>
                      <a:pt x="97766" y="40229"/>
                      <a:pt x="100338" y="41486"/>
                      <a:pt x="102266" y="43371"/>
                    </a:cubicBezTo>
                    <a:cubicBezTo>
                      <a:pt x="102909" y="44629"/>
                      <a:pt x="103552" y="47143"/>
                      <a:pt x="102266" y="50914"/>
                    </a:cubicBez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nvGrpSpPr>
            <p:cNvPr id="8" name="Grafik 7">
              <a:extLst>
                <a:ext uri="{FF2B5EF4-FFF2-40B4-BE49-F238E27FC236}">
                  <a16:creationId xmlns:a16="http://schemas.microsoft.com/office/drawing/2014/main" id="{CFA1EC1D-539C-4C07-123F-289D89E717C9}"/>
                </a:ext>
              </a:extLst>
            </p:cNvPr>
            <p:cNvGrpSpPr/>
            <p:nvPr/>
          </p:nvGrpSpPr>
          <p:grpSpPr>
            <a:xfrm>
              <a:off x="11271949" y="6318203"/>
              <a:ext cx="548307" cy="52171"/>
              <a:chOff x="11271949" y="6318203"/>
              <a:chExt cx="548307" cy="52171"/>
            </a:xfrm>
            <a:grpFill/>
          </p:grpSpPr>
          <p:sp>
            <p:nvSpPr>
              <p:cNvPr id="9" name="Freihandform 16">
                <a:extLst>
                  <a:ext uri="{FF2B5EF4-FFF2-40B4-BE49-F238E27FC236}">
                    <a16:creationId xmlns:a16="http://schemas.microsoft.com/office/drawing/2014/main" id="{FE118BDD-D8B7-18DA-9D20-440E648E9847}"/>
                  </a:ext>
                </a:extLst>
              </p:cNvPr>
              <p:cNvSpPr/>
              <p:nvPr/>
            </p:nvSpPr>
            <p:spPr>
              <a:xfrm>
                <a:off x="11271949" y="6318203"/>
                <a:ext cx="39024" cy="52171"/>
              </a:xfrm>
              <a:custGeom>
                <a:avLst/>
                <a:gdLst>
                  <a:gd name="connsiteX0" fmla="*/ 22279 w 39024"/>
                  <a:gd name="connsiteY0" fmla="*/ 21371 h 52171"/>
                  <a:gd name="connsiteX1" fmla="*/ 11351 w 39024"/>
                  <a:gd name="connsiteY1" fmla="*/ 13200 h 52171"/>
                  <a:gd name="connsiteX2" fmla="*/ 20994 w 39024"/>
                  <a:gd name="connsiteY2" fmla="*/ 8171 h 52171"/>
                  <a:gd name="connsiteX3" fmla="*/ 31922 w 39024"/>
                  <a:gd name="connsiteY3" fmla="*/ 11314 h 52171"/>
                  <a:gd name="connsiteX4" fmla="*/ 34494 w 39024"/>
                  <a:gd name="connsiteY4" fmla="*/ 11943 h 52171"/>
                  <a:gd name="connsiteX5" fmla="*/ 36422 w 39024"/>
                  <a:gd name="connsiteY5" fmla="*/ 10686 h 52171"/>
                  <a:gd name="connsiteX6" fmla="*/ 37708 w 39024"/>
                  <a:gd name="connsiteY6" fmla="*/ 8171 h 52171"/>
                  <a:gd name="connsiteX7" fmla="*/ 36422 w 39024"/>
                  <a:gd name="connsiteY7" fmla="*/ 4400 h 52171"/>
                  <a:gd name="connsiteX8" fmla="*/ 20994 w 39024"/>
                  <a:gd name="connsiteY8" fmla="*/ 0 h 52171"/>
                  <a:gd name="connsiteX9" fmla="*/ 2351 w 39024"/>
                  <a:gd name="connsiteY9" fmla="*/ 13829 h 52171"/>
                  <a:gd name="connsiteX10" fmla="*/ 19065 w 39024"/>
                  <a:gd name="connsiteY10" fmla="*/ 29543 h 52171"/>
                  <a:gd name="connsiteX11" fmla="*/ 29994 w 39024"/>
                  <a:gd name="connsiteY11" fmla="*/ 37714 h 52171"/>
                  <a:gd name="connsiteX12" fmla="*/ 19708 w 39024"/>
                  <a:gd name="connsiteY12" fmla="*/ 44000 h 52171"/>
                  <a:gd name="connsiteX13" fmla="*/ 6208 w 39024"/>
                  <a:gd name="connsiteY13" fmla="*/ 38343 h 52171"/>
                  <a:gd name="connsiteX14" fmla="*/ 3637 w 39024"/>
                  <a:gd name="connsiteY14" fmla="*/ 37714 h 52171"/>
                  <a:gd name="connsiteX15" fmla="*/ 1708 w 39024"/>
                  <a:gd name="connsiteY15" fmla="*/ 38971 h 52171"/>
                  <a:gd name="connsiteX16" fmla="*/ 422 w 39024"/>
                  <a:gd name="connsiteY16" fmla="*/ 41486 h 52171"/>
                  <a:gd name="connsiteX17" fmla="*/ 1065 w 39024"/>
                  <a:gd name="connsiteY17" fmla="*/ 44629 h 52171"/>
                  <a:gd name="connsiteX18" fmla="*/ 19708 w 39024"/>
                  <a:gd name="connsiteY18" fmla="*/ 52171 h 52171"/>
                  <a:gd name="connsiteX19" fmla="*/ 38994 w 39024"/>
                  <a:gd name="connsiteY19" fmla="*/ 37714 h 52171"/>
                  <a:gd name="connsiteX20" fmla="*/ 22279 w 39024"/>
                  <a:gd name="connsiteY20" fmla="*/ 21371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24" h="52171">
                    <a:moveTo>
                      <a:pt x="22279" y="21371"/>
                    </a:moveTo>
                    <a:cubicBezTo>
                      <a:pt x="14565" y="18857"/>
                      <a:pt x="11351" y="17600"/>
                      <a:pt x="11351" y="13200"/>
                    </a:cubicBezTo>
                    <a:cubicBezTo>
                      <a:pt x="11351" y="9429"/>
                      <a:pt x="16494" y="8171"/>
                      <a:pt x="20994" y="8171"/>
                    </a:cubicBezTo>
                    <a:cubicBezTo>
                      <a:pt x="24851" y="8171"/>
                      <a:pt x="29351" y="9429"/>
                      <a:pt x="31922" y="11314"/>
                    </a:cubicBezTo>
                    <a:cubicBezTo>
                      <a:pt x="32565" y="11943"/>
                      <a:pt x="33208" y="11943"/>
                      <a:pt x="34494" y="11943"/>
                    </a:cubicBezTo>
                    <a:cubicBezTo>
                      <a:pt x="35137" y="11943"/>
                      <a:pt x="35779" y="11314"/>
                      <a:pt x="36422" y="10686"/>
                    </a:cubicBezTo>
                    <a:lnTo>
                      <a:pt x="37708" y="8171"/>
                    </a:lnTo>
                    <a:cubicBezTo>
                      <a:pt x="38351" y="6914"/>
                      <a:pt x="37708" y="5657"/>
                      <a:pt x="36422" y="4400"/>
                    </a:cubicBezTo>
                    <a:cubicBezTo>
                      <a:pt x="32565" y="1886"/>
                      <a:pt x="26779" y="0"/>
                      <a:pt x="20994" y="0"/>
                    </a:cubicBezTo>
                    <a:cubicBezTo>
                      <a:pt x="10065" y="0"/>
                      <a:pt x="2351" y="5657"/>
                      <a:pt x="2351" y="13829"/>
                    </a:cubicBezTo>
                    <a:cubicBezTo>
                      <a:pt x="2351" y="24514"/>
                      <a:pt x="11351" y="27029"/>
                      <a:pt x="19065" y="29543"/>
                    </a:cubicBezTo>
                    <a:cubicBezTo>
                      <a:pt x="26779" y="32057"/>
                      <a:pt x="29994" y="33314"/>
                      <a:pt x="29994" y="37714"/>
                    </a:cubicBezTo>
                    <a:cubicBezTo>
                      <a:pt x="29994" y="42114"/>
                      <a:pt x="24208" y="44000"/>
                      <a:pt x="19708" y="44000"/>
                    </a:cubicBezTo>
                    <a:cubicBezTo>
                      <a:pt x="14565" y="44000"/>
                      <a:pt x="9422" y="41486"/>
                      <a:pt x="6208" y="38343"/>
                    </a:cubicBezTo>
                    <a:cubicBezTo>
                      <a:pt x="5565" y="37714"/>
                      <a:pt x="4922" y="37714"/>
                      <a:pt x="3637" y="37714"/>
                    </a:cubicBezTo>
                    <a:cubicBezTo>
                      <a:pt x="2994" y="37714"/>
                      <a:pt x="1708" y="38343"/>
                      <a:pt x="1708" y="38971"/>
                    </a:cubicBezTo>
                    <a:lnTo>
                      <a:pt x="422" y="41486"/>
                    </a:lnTo>
                    <a:cubicBezTo>
                      <a:pt x="-221" y="42743"/>
                      <a:pt x="-221" y="44000"/>
                      <a:pt x="1065" y="44629"/>
                    </a:cubicBezTo>
                    <a:cubicBezTo>
                      <a:pt x="5565" y="49029"/>
                      <a:pt x="13279" y="52171"/>
                      <a:pt x="19708" y="52171"/>
                    </a:cubicBezTo>
                    <a:cubicBezTo>
                      <a:pt x="31279" y="52171"/>
                      <a:pt x="38994" y="46514"/>
                      <a:pt x="38994" y="37714"/>
                    </a:cubicBezTo>
                    <a:cubicBezTo>
                      <a:pt x="39637" y="26400"/>
                      <a:pt x="29994" y="23886"/>
                      <a:pt x="22279" y="21371"/>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0" name="Freihandform 17">
                <a:extLst>
                  <a:ext uri="{FF2B5EF4-FFF2-40B4-BE49-F238E27FC236}">
                    <a16:creationId xmlns:a16="http://schemas.microsoft.com/office/drawing/2014/main" id="{73E78F00-CF98-BB97-2888-F820E102E835}"/>
                  </a:ext>
                </a:extLst>
              </p:cNvPr>
              <p:cNvSpPr/>
              <p:nvPr/>
            </p:nvSpPr>
            <p:spPr>
              <a:xfrm>
                <a:off x="11314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1" name="Freihandform 18">
                <a:extLst>
                  <a:ext uri="{FF2B5EF4-FFF2-40B4-BE49-F238E27FC236}">
                    <a16:creationId xmlns:a16="http://schemas.microsoft.com/office/drawing/2014/main" id="{381784C6-3104-387E-BD43-2A6786BCA332}"/>
                  </a:ext>
                </a:extLst>
              </p:cNvPr>
              <p:cNvSpPr/>
              <p:nvPr/>
            </p:nvSpPr>
            <p:spPr>
              <a:xfrm>
                <a:off x="11375871"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2" name="Freihandform 19">
                <a:extLst>
                  <a:ext uri="{FF2B5EF4-FFF2-40B4-BE49-F238E27FC236}">
                    <a16:creationId xmlns:a16="http://schemas.microsoft.com/office/drawing/2014/main" id="{91DC261A-C648-20C0-8929-A6E7760647FC}"/>
                  </a:ext>
                </a:extLst>
              </p:cNvPr>
              <p:cNvSpPr/>
              <p:nvPr/>
            </p:nvSpPr>
            <p:spPr>
              <a:xfrm>
                <a:off x="11400300" y="6318203"/>
                <a:ext cx="42595" cy="52171"/>
              </a:xfrm>
              <a:custGeom>
                <a:avLst/>
                <a:gdLst>
                  <a:gd name="connsiteX0" fmla="*/ 39857 w 42595"/>
                  <a:gd name="connsiteY0" fmla="*/ 0 h 52171"/>
                  <a:gd name="connsiteX1" fmla="*/ 37286 w 42595"/>
                  <a:gd name="connsiteY1" fmla="*/ 0 h 52171"/>
                  <a:gd name="connsiteX2" fmla="*/ 34714 w 42595"/>
                  <a:gd name="connsiteY2" fmla="*/ 2514 h 52171"/>
                  <a:gd name="connsiteX3" fmla="*/ 34714 w 42595"/>
                  <a:gd name="connsiteY3" fmla="*/ 36457 h 52171"/>
                  <a:gd name="connsiteX4" fmla="*/ 8357 w 42595"/>
                  <a:gd name="connsiteY4" fmla="*/ 1257 h 52171"/>
                  <a:gd name="connsiteX5" fmla="*/ 5786 w 42595"/>
                  <a:gd name="connsiteY5" fmla="*/ 0 h 52171"/>
                  <a:gd name="connsiteX6" fmla="*/ 2571 w 42595"/>
                  <a:gd name="connsiteY6" fmla="*/ 0 h 52171"/>
                  <a:gd name="connsiteX7" fmla="*/ 0 w 42595"/>
                  <a:gd name="connsiteY7" fmla="*/ 2514 h 52171"/>
                  <a:gd name="connsiteX8" fmla="*/ 0 w 42595"/>
                  <a:gd name="connsiteY8" fmla="*/ 49029 h 52171"/>
                  <a:gd name="connsiteX9" fmla="*/ 2571 w 42595"/>
                  <a:gd name="connsiteY9" fmla="*/ 51543 h 52171"/>
                  <a:gd name="connsiteX10" fmla="*/ 5143 w 42595"/>
                  <a:gd name="connsiteY10" fmla="*/ 51543 h 52171"/>
                  <a:gd name="connsiteX11" fmla="*/ 7714 w 42595"/>
                  <a:gd name="connsiteY11" fmla="*/ 49029 h 52171"/>
                  <a:gd name="connsiteX12" fmla="*/ 7714 w 42595"/>
                  <a:gd name="connsiteY12" fmla="*/ 15714 h 52171"/>
                  <a:gd name="connsiteX13" fmla="*/ 34071 w 42595"/>
                  <a:gd name="connsiteY13" fmla="*/ 50914 h 52171"/>
                  <a:gd name="connsiteX14" fmla="*/ 36643 w 42595"/>
                  <a:gd name="connsiteY14" fmla="*/ 52171 h 52171"/>
                  <a:gd name="connsiteX15" fmla="*/ 39857 w 42595"/>
                  <a:gd name="connsiteY15" fmla="*/ 52171 h 52171"/>
                  <a:gd name="connsiteX16" fmla="*/ 42429 w 42595"/>
                  <a:gd name="connsiteY16" fmla="*/ 49657 h 52171"/>
                  <a:gd name="connsiteX17" fmla="*/ 42429 w 42595"/>
                  <a:gd name="connsiteY17" fmla="*/ 3143 h 52171"/>
                  <a:gd name="connsiteX18" fmla="*/ 39857 w 42595"/>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5" h="52171">
                    <a:moveTo>
                      <a:pt x="39857" y="0"/>
                    </a:moveTo>
                    <a:lnTo>
                      <a:pt x="37286" y="0"/>
                    </a:lnTo>
                    <a:cubicBezTo>
                      <a:pt x="36000" y="0"/>
                      <a:pt x="34714" y="1257"/>
                      <a:pt x="34714" y="2514"/>
                    </a:cubicBezTo>
                    <a:lnTo>
                      <a:pt x="34714" y="36457"/>
                    </a:lnTo>
                    <a:lnTo>
                      <a:pt x="8357" y="1257"/>
                    </a:lnTo>
                    <a:cubicBezTo>
                      <a:pt x="7714" y="629"/>
                      <a:pt x="7071" y="0"/>
                      <a:pt x="5786"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39857"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3" name="Freihandform 20">
                <a:extLst>
                  <a:ext uri="{FF2B5EF4-FFF2-40B4-BE49-F238E27FC236}">
                    <a16:creationId xmlns:a16="http://schemas.microsoft.com/office/drawing/2014/main" id="{CC32408B-3ADD-5095-7F3C-141B35AACFA6}"/>
                  </a:ext>
                </a:extLst>
              </p:cNvPr>
              <p:cNvSpPr/>
              <p:nvPr/>
            </p:nvSpPr>
            <p:spPr>
              <a:xfrm>
                <a:off x="11452371" y="6318203"/>
                <a:ext cx="39857" cy="50914"/>
              </a:xfrm>
              <a:custGeom>
                <a:avLst/>
                <a:gdLst>
                  <a:gd name="connsiteX0" fmla="*/ 37286 w 39857"/>
                  <a:gd name="connsiteY0" fmla="*/ 0 h 50914"/>
                  <a:gd name="connsiteX1" fmla="*/ 2571 w 39857"/>
                  <a:gd name="connsiteY1" fmla="*/ 0 h 50914"/>
                  <a:gd name="connsiteX2" fmla="*/ 0 w 39857"/>
                  <a:gd name="connsiteY2" fmla="*/ 2514 h 50914"/>
                  <a:gd name="connsiteX3" fmla="*/ 0 w 39857"/>
                  <a:gd name="connsiteY3" fmla="*/ 5029 h 50914"/>
                  <a:gd name="connsiteX4" fmla="*/ 2571 w 39857"/>
                  <a:gd name="connsiteY4" fmla="*/ 7543 h 50914"/>
                  <a:gd name="connsiteX5" fmla="*/ 16071 w 39857"/>
                  <a:gd name="connsiteY5" fmla="*/ 7543 h 50914"/>
                  <a:gd name="connsiteX6" fmla="*/ 16071 w 39857"/>
                  <a:gd name="connsiteY6" fmla="*/ 48400 h 50914"/>
                  <a:gd name="connsiteX7" fmla="*/ 18643 w 39857"/>
                  <a:gd name="connsiteY7" fmla="*/ 50914 h 50914"/>
                  <a:gd name="connsiteX8" fmla="*/ 21214 w 39857"/>
                  <a:gd name="connsiteY8" fmla="*/ 50914 h 50914"/>
                  <a:gd name="connsiteX9" fmla="*/ 23786 w 39857"/>
                  <a:gd name="connsiteY9" fmla="*/ 48400 h 50914"/>
                  <a:gd name="connsiteX10" fmla="*/ 23786 w 39857"/>
                  <a:gd name="connsiteY10" fmla="*/ 7543 h 50914"/>
                  <a:gd name="connsiteX11" fmla="*/ 37286 w 39857"/>
                  <a:gd name="connsiteY11" fmla="*/ 7543 h 50914"/>
                  <a:gd name="connsiteX12" fmla="*/ 39857 w 39857"/>
                  <a:gd name="connsiteY12" fmla="*/ 5029 h 50914"/>
                  <a:gd name="connsiteX13" fmla="*/ 39857 w 39857"/>
                  <a:gd name="connsiteY13" fmla="*/ 3143 h 50914"/>
                  <a:gd name="connsiteX14" fmla="*/ 37286 w 39857"/>
                  <a:gd name="connsiteY14"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7" h="50914">
                    <a:moveTo>
                      <a:pt x="37286" y="0"/>
                    </a:moveTo>
                    <a:lnTo>
                      <a:pt x="2571" y="0"/>
                    </a:lnTo>
                    <a:cubicBezTo>
                      <a:pt x="1286" y="0"/>
                      <a:pt x="0" y="1257"/>
                      <a:pt x="0" y="2514"/>
                    </a:cubicBezTo>
                    <a:lnTo>
                      <a:pt x="0" y="5029"/>
                    </a:lnTo>
                    <a:cubicBezTo>
                      <a:pt x="0" y="6286"/>
                      <a:pt x="1286" y="7543"/>
                      <a:pt x="2571" y="7543"/>
                    </a:cubicBezTo>
                    <a:lnTo>
                      <a:pt x="16071" y="7543"/>
                    </a:lnTo>
                    <a:lnTo>
                      <a:pt x="16071" y="48400"/>
                    </a:lnTo>
                    <a:cubicBezTo>
                      <a:pt x="16071" y="49657"/>
                      <a:pt x="17357" y="50914"/>
                      <a:pt x="18643" y="50914"/>
                    </a:cubicBezTo>
                    <a:lnTo>
                      <a:pt x="21214" y="50914"/>
                    </a:lnTo>
                    <a:cubicBezTo>
                      <a:pt x="22500" y="50914"/>
                      <a:pt x="23786" y="49657"/>
                      <a:pt x="23786" y="48400"/>
                    </a:cubicBezTo>
                    <a:lnTo>
                      <a:pt x="23786" y="7543"/>
                    </a:lnTo>
                    <a:lnTo>
                      <a:pt x="37286" y="7543"/>
                    </a:lnTo>
                    <a:cubicBezTo>
                      <a:pt x="38571" y="7543"/>
                      <a:pt x="39857" y="6286"/>
                      <a:pt x="39857" y="5029"/>
                    </a:cubicBezTo>
                    <a:lnTo>
                      <a:pt x="39857" y="3143"/>
                    </a:lnTo>
                    <a:cubicBezTo>
                      <a:pt x="39857" y="1257"/>
                      <a:pt x="38571" y="0"/>
                      <a:pt x="37286"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4" name="Freihandform 21">
                <a:extLst>
                  <a:ext uri="{FF2B5EF4-FFF2-40B4-BE49-F238E27FC236}">
                    <a16:creationId xmlns:a16="http://schemas.microsoft.com/office/drawing/2014/main" id="{6D60FCE7-E198-4883-E861-8F18E8594E11}"/>
                  </a:ext>
                </a:extLst>
              </p:cNvPr>
              <p:cNvSpPr/>
              <p:nvPr/>
            </p:nvSpPr>
            <p:spPr>
              <a:xfrm>
                <a:off x="11492228" y="6343974"/>
                <a:ext cx="20571" cy="7542"/>
              </a:xfrm>
              <a:custGeom>
                <a:avLst/>
                <a:gdLst>
                  <a:gd name="connsiteX0" fmla="*/ 18000 w 20571"/>
                  <a:gd name="connsiteY0" fmla="*/ 0 h 7542"/>
                  <a:gd name="connsiteX1" fmla="*/ 2571 w 20571"/>
                  <a:gd name="connsiteY1" fmla="*/ 0 h 7542"/>
                  <a:gd name="connsiteX2" fmla="*/ 0 w 20571"/>
                  <a:gd name="connsiteY2" fmla="*/ 2514 h 7542"/>
                  <a:gd name="connsiteX3" fmla="*/ 0 w 20571"/>
                  <a:gd name="connsiteY3" fmla="*/ 5029 h 7542"/>
                  <a:gd name="connsiteX4" fmla="*/ 2571 w 20571"/>
                  <a:gd name="connsiteY4" fmla="*/ 7543 h 7542"/>
                  <a:gd name="connsiteX5" fmla="*/ 18000 w 20571"/>
                  <a:gd name="connsiteY5" fmla="*/ 7543 h 7542"/>
                  <a:gd name="connsiteX6" fmla="*/ 20571 w 20571"/>
                  <a:gd name="connsiteY6" fmla="*/ 5029 h 7542"/>
                  <a:gd name="connsiteX7" fmla="*/ 20571 w 20571"/>
                  <a:gd name="connsiteY7" fmla="*/ 2514 h 7542"/>
                  <a:gd name="connsiteX8" fmla="*/ 18000 w 20571"/>
                  <a:gd name="connsiteY8" fmla="*/ 0 h 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1" h="7542">
                    <a:moveTo>
                      <a:pt x="18000" y="0"/>
                    </a:moveTo>
                    <a:lnTo>
                      <a:pt x="2571" y="0"/>
                    </a:lnTo>
                    <a:cubicBezTo>
                      <a:pt x="1286" y="0"/>
                      <a:pt x="0" y="1257"/>
                      <a:pt x="0" y="2514"/>
                    </a:cubicBezTo>
                    <a:lnTo>
                      <a:pt x="0" y="5029"/>
                    </a:lnTo>
                    <a:cubicBezTo>
                      <a:pt x="0" y="6286"/>
                      <a:pt x="1286" y="7543"/>
                      <a:pt x="2571" y="7543"/>
                    </a:cubicBezTo>
                    <a:lnTo>
                      <a:pt x="18000" y="7543"/>
                    </a:lnTo>
                    <a:cubicBezTo>
                      <a:pt x="19286" y="7543"/>
                      <a:pt x="20571" y="6286"/>
                      <a:pt x="20571" y="5029"/>
                    </a:cubicBezTo>
                    <a:lnTo>
                      <a:pt x="20571" y="2514"/>
                    </a:lnTo>
                    <a:cubicBezTo>
                      <a:pt x="20571" y="1257"/>
                      <a:pt x="19929" y="0"/>
                      <a:pt x="180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5" name="Freihandform 22">
                <a:extLst>
                  <a:ext uri="{FF2B5EF4-FFF2-40B4-BE49-F238E27FC236}">
                    <a16:creationId xmlns:a16="http://schemas.microsoft.com/office/drawing/2014/main" id="{47D8E8C6-B149-DF2A-13D7-4E81C934FA93}"/>
                  </a:ext>
                </a:extLst>
              </p:cNvPr>
              <p:cNvSpPr/>
              <p:nvPr/>
            </p:nvSpPr>
            <p:spPr>
              <a:xfrm>
                <a:off x="11524371" y="6318203"/>
                <a:ext cx="47571" cy="51542"/>
              </a:xfrm>
              <a:custGeom>
                <a:avLst/>
                <a:gdLst>
                  <a:gd name="connsiteX0" fmla="*/ 45000 w 47571"/>
                  <a:gd name="connsiteY0" fmla="*/ 23886 h 51542"/>
                  <a:gd name="connsiteX1" fmla="*/ 42429 w 47571"/>
                  <a:gd name="connsiteY1" fmla="*/ 23886 h 51542"/>
                  <a:gd name="connsiteX2" fmla="*/ 42429 w 47571"/>
                  <a:gd name="connsiteY2" fmla="*/ 23886 h 51542"/>
                  <a:gd name="connsiteX3" fmla="*/ 34071 w 47571"/>
                  <a:gd name="connsiteY3" fmla="*/ 23886 h 51542"/>
                  <a:gd name="connsiteX4" fmla="*/ 31500 w 47571"/>
                  <a:gd name="connsiteY4" fmla="*/ 26400 h 51542"/>
                  <a:gd name="connsiteX5" fmla="*/ 31500 w 47571"/>
                  <a:gd name="connsiteY5" fmla="*/ 28914 h 51542"/>
                  <a:gd name="connsiteX6" fmla="*/ 34071 w 47571"/>
                  <a:gd name="connsiteY6" fmla="*/ 31429 h 51542"/>
                  <a:gd name="connsiteX7" fmla="*/ 39857 w 47571"/>
                  <a:gd name="connsiteY7" fmla="*/ 31429 h 51542"/>
                  <a:gd name="connsiteX8" fmla="*/ 39857 w 47571"/>
                  <a:gd name="connsiteY8" fmla="*/ 40857 h 51542"/>
                  <a:gd name="connsiteX9" fmla="*/ 28286 w 47571"/>
                  <a:gd name="connsiteY9" fmla="*/ 44000 h 51542"/>
                  <a:gd name="connsiteX10" fmla="*/ 9000 w 47571"/>
                  <a:gd name="connsiteY10" fmla="*/ 25771 h 51542"/>
                  <a:gd name="connsiteX11" fmla="*/ 28286 w 47571"/>
                  <a:gd name="connsiteY11" fmla="*/ 8171 h 51542"/>
                  <a:gd name="connsiteX12" fmla="*/ 41143 w 47571"/>
                  <a:gd name="connsiteY12" fmla="*/ 13200 h 51542"/>
                  <a:gd name="connsiteX13" fmla="*/ 43071 w 47571"/>
                  <a:gd name="connsiteY13" fmla="*/ 13829 h 51542"/>
                  <a:gd name="connsiteX14" fmla="*/ 45000 w 47571"/>
                  <a:gd name="connsiteY14" fmla="*/ 12571 h 51542"/>
                  <a:gd name="connsiteX15" fmla="*/ 46929 w 47571"/>
                  <a:gd name="connsiteY15" fmla="*/ 10686 h 51542"/>
                  <a:gd name="connsiteX16" fmla="*/ 46286 w 47571"/>
                  <a:gd name="connsiteY16" fmla="*/ 6914 h 51542"/>
                  <a:gd name="connsiteX17" fmla="*/ 27643 w 47571"/>
                  <a:gd name="connsiteY17" fmla="*/ 0 h 51542"/>
                  <a:gd name="connsiteX18" fmla="*/ 0 w 47571"/>
                  <a:gd name="connsiteY18" fmla="*/ 25771 h 51542"/>
                  <a:gd name="connsiteX19" fmla="*/ 27643 w 47571"/>
                  <a:gd name="connsiteY19" fmla="*/ 51543 h 51542"/>
                  <a:gd name="connsiteX20" fmla="*/ 46286 w 47571"/>
                  <a:gd name="connsiteY20" fmla="*/ 44629 h 51542"/>
                  <a:gd name="connsiteX21" fmla="*/ 47571 w 47571"/>
                  <a:gd name="connsiteY21" fmla="*/ 42743 h 51542"/>
                  <a:gd name="connsiteX22" fmla="*/ 47571 w 47571"/>
                  <a:gd name="connsiteY22" fmla="*/ 25771 h 51542"/>
                  <a:gd name="connsiteX23" fmla="*/ 45000 w 47571"/>
                  <a:gd name="connsiteY23" fmla="*/ 23886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71" h="51542">
                    <a:moveTo>
                      <a:pt x="45000" y="23886"/>
                    </a:moveTo>
                    <a:lnTo>
                      <a:pt x="42429" y="23886"/>
                    </a:lnTo>
                    <a:cubicBezTo>
                      <a:pt x="42429" y="23886"/>
                      <a:pt x="42429" y="23886"/>
                      <a:pt x="42429" y="23886"/>
                    </a:cubicBezTo>
                    <a:lnTo>
                      <a:pt x="34071" y="23886"/>
                    </a:lnTo>
                    <a:cubicBezTo>
                      <a:pt x="32786" y="23886"/>
                      <a:pt x="31500" y="25143"/>
                      <a:pt x="31500" y="26400"/>
                    </a:cubicBezTo>
                    <a:lnTo>
                      <a:pt x="31500" y="28914"/>
                    </a:lnTo>
                    <a:cubicBezTo>
                      <a:pt x="31500" y="30171"/>
                      <a:pt x="32786" y="31429"/>
                      <a:pt x="34071" y="31429"/>
                    </a:cubicBezTo>
                    <a:lnTo>
                      <a:pt x="39857" y="31429"/>
                    </a:lnTo>
                    <a:lnTo>
                      <a:pt x="39857" y="40857"/>
                    </a:lnTo>
                    <a:cubicBezTo>
                      <a:pt x="36643" y="43371"/>
                      <a:pt x="32786" y="44000"/>
                      <a:pt x="28286" y="44000"/>
                    </a:cubicBezTo>
                    <a:cubicBezTo>
                      <a:pt x="18000" y="44000"/>
                      <a:pt x="9000" y="35829"/>
                      <a:pt x="9000" y="25771"/>
                    </a:cubicBezTo>
                    <a:cubicBezTo>
                      <a:pt x="9000" y="15714"/>
                      <a:pt x="17357" y="8171"/>
                      <a:pt x="28286" y="8171"/>
                    </a:cubicBezTo>
                    <a:cubicBezTo>
                      <a:pt x="33429" y="8171"/>
                      <a:pt x="37929" y="10057"/>
                      <a:pt x="41143" y="13200"/>
                    </a:cubicBezTo>
                    <a:cubicBezTo>
                      <a:pt x="41786" y="13829"/>
                      <a:pt x="42429" y="13829"/>
                      <a:pt x="43071" y="13829"/>
                    </a:cubicBezTo>
                    <a:cubicBezTo>
                      <a:pt x="43714" y="13829"/>
                      <a:pt x="44357" y="13200"/>
                      <a:pt x="45000" y="12571"/>
                    </a:cubicBezTo>
                    <a:lnTo>
                      <a:pt x="46929" y="10686"/>
                    </a:lnTo>
                    <a:cubicBezTo>
                      <a:pt x="47571" y="9429"/>
                      <a:pt x="47571" y="8171"/>
                      <a:pt x="46286" y="6914"/>
                    </a:cubicBezTo>
                    <a:cubicBezTo>
                      <a:pt x="41143" y="2514"/>
                      <a:pt x="34714" y="0"/>
                      <a:pt x="27643" y="0"/>
                    </a:cubicBezTo>
                    <a:cubicBezTo>
                      <a:pt x="12214" y="0"/>
                      <a:pt x="0" y="11943"/>
                      <a:pt x="0" y="25771"/>
                    </a:cubicBezTo>
                    <a:cubicBezTo>
                      <a:pt x="0" y="40229"/>
                      <a:pt x="12214" y="51543"/>
                      <a:pt x="27643" y="51543"/>
                    </a:cubicBezTo>
                    <a:cubicBezTo>
                      <a:pt x="34714" y="51543"/>
                      <a:pt x="41143" y="49029"/>
                      <a:pt x="46286" y="44629"/>
                    </a:cubicBezTo>
                    <a:cubicBezTo>
                      <a:pt x="46929" y="44000"/>
                      <a:pt x="47571" y="43371"/>
                      <a:pt x="47571" y="42743"/>
                    </a:cubicBezTo>
                    <a:lnTo>
                      <a:pt x="47571" y="25771"/>
                    </a:lnTo>
                    <a:cubicBezTo>
                      <a:pt x="47571" y="25143"/>
                      <a:pt x="46286" y="23886"/>
                      <a:pt x="45000" y="23886"/>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6" name="Freihandform 23">
                <a:extLst>
                  <a:ext uri="{FF2B5EF4-FFF2-40B4-BE49-F238E27FC236}">
                    <a16:creationId xmlns:a16="http://schemas.microsoft.com/office/drawing/2014/main" id="{973B4B44-76A6-5991-3BE2-84A80B74EEEA}"/>
                  </a:ext>
                </a:extLst>
              </p:cNvPr>
              <p:cNvSpPr/>
              <p:nvPr/>
            </p:nvSpPr>
            <p:spPr>
              <a:xfrm>
                <a:off x="11581585" y="6318203"/>
                <a:ext cx="55285" cy="51542"/>
              </a:xfrm>
              <a:custGeom>
                <a:avLst/>
                <a:gdLst>
                  <a:gd name="connsiteX0" fmla="*/ 27643 w 55285"/>
                  <a:gd name="connsiteY0" fmla="*/ 0 h 51542"/>
                  <a:gd name="connsiteX1" fmla="*/ 0 w 55285"/>
                  <a:gd name="connsiteY1" fmla="*/ 25771 h 51542"/>
                  <a:gd name="connsiteX2" fmla="*/ 27643 w 55285"/>
                  <a:gd name="connsiteY2" fmla="*/ 51543 h 51542"/>
                  <a:gd name="connsiteX3" fmla="*/ 55286 w 55285"/>
                  <a:gd name="connsiteY3" fmla="*/ 25771 h 51542"/>
                  <a:gd name="connsiteX4" fmla="*/ 27643 w 55285"/>
                  <a:gd name="connsiteY4" fmla="*/ 0 h 51542"/>
                  <a:gd name="connsiteX5" fmla="*/ 27643 w 55285"/>
                  <a:gd name="connsiteY5" fmla="*/ 44000 h 51542"/>
                  <a:gd name="connsiteX6" fmla="*/ 9000 w 55285"/>
                  <a:gd name="connsiteY6" fmla="*/ 26400 h 51542"/>
                  <a:gd name="connsiteX7" fmla="*/ 27643 w 55285"/>
                  <a:gd name="connsiteY7" fmla="*/ 8800 h 51542"/>
                  <a:gd name="connsiteX8" fmla="*/ 46286 w 55285"/>
                  <a:gd name="connsiteY8" fmla="*/ 26400 h 51542"/>
                  <a:gd name="connsiteX9" fmla="*/ 27643 w 55285"/>
                  <a:gd name="connsiteY9" fmla="*/ 4400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85" h="51542">
                    <a:moveTo>
                      <a:pt x="27643" y="0"/>
                    </a:moveTo>
                    <a:cubicBezTo>
                      <a:pt x="12214" y="0"/>
                      <a:pt x="0" y="11943"/>
                      <a:pt x="0" y="25771"/>
                    </a:cubicBezTo>
                    <a:cubicBezTo>
                      <a:pt x="0" y="40229"/>
                      <a:pt x="12214" y="51543"/>
                      <a:pt x="27643" y="51543"/>
                    </a:cubicBezTo>
                    <a:cubicBezTo>
                      <a:pt x="43071" y="51543"/>
                      <a:pt x="55286" y="39600"/>
                      <a:pt x="55286" y="25771"/>
                    </a:cubicBezTo>
                    <a:cubicBezTo>
                      <a:pt x="55286" y="11943"/>
                      <a:pt x="42429" y="0"/>
                      <a:pt x="27643" y="0"/>
                    </a:cubicBezTo>
                    <a:moveTo>
                      <a:pt x="27643" y="44000"/>
                    </a:moveTo>
                    <a:cubicBezTo>
                      <a:pt x="17357" y="44000"/>
                      <a:pt x="9000" y="35829"/>
                      <a:pt x="9000" y="26400"/>
                    </a:cubicBezTo>
                    <a:cubicBezTo>
                      <a:pt x="9000" y="16343"/>
                      <a:pt x="17357" y="8800"/>
                      <a:pt x="27643" y="8800"/>
                    </a:cubicBezTo>
                    <a:cubicBezTo>
                      <a:pt x="37929" y="8800"/>
                      <a:pt x="46286" y="16971"/>
                      <a:pt x="46286" y="26400"/>
                    </a:cubicBezTo>
                    <a:cubicBezTo>
                      <a:pt x="46286" y="35829"/>
                      <a:pt x="37929" y="44000"/>
                      <a:pt x="27643" y="4400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7" name="Freihandform 24">
                <a:extLst>
                  <a:ext uri="{FF2B5EF4-FFF2-40B4-BE49-F238E27FC236}">
                    <a16:creationId xmlns:a16="http://schemas.microsoft.com/office/drawing/2014/main" id="{52A1C4BC-8B86-8733-67A3-8A13A99A36BF}"/>
                  </a:ext>
                </a:extLst>
              </p:cNvPr>
              <p:cNvSpPr/>
              <p:nvPr/>
            </p:nvSpPr>
            <p:spPr>
              <a:xfrm>
                <a:off x="11646514" y="6318203"/>
                <a:ext cx="41785" cy="51542"/>
              </a:xfrm>
              <a:custGeom>
                <a:avLst/>
                <a:gdLst>
                  <a:gd name="connsiteX0" fmla="*/ 34714 w 41785"/>
                  <a:gd name="connsiteY0" fmla="*/ 24514 h 51542"/>
                  <a:gd name="connsiteX1" fmla="*/ 39214 w 41785"/>
                  <a:gd name="connsiteY1" fmla="*/ 14457 h 51542"/>
                  <a:gd name="connsiteX2" fmla="*/ 21857 w 41785"/>
                  <a:gd name="connsiteY2" fmla="*/ 0 h 51542"/>
                  <a:gd name="connsiteX3" fmla="*/ 2571 w 41785"/>
                  <a:gd name="connsiteY3" fmla="*/ 0 h 51542"/>
                  <a:gd name="connsiteX4" fmla="*/ 0 w 41785"/>
                  <a:gd name="connsiteY4" fmla="*/ 2514 h 51542"/>
                  <a:gd name="connsiteX5" fmla="*/ 0 w 41785"/>
                  <a:gd name="connsiteY5" fmla="*/ 49029 h 51542"/>
                  <a:gd name="connsiteX6" fmla="*/ 2571 w 41785"/>
                  <a:gd name="connsiteY6" fmla="*/ 51543 h 51542"/>
                  <a:gd name="connsiteX7" fmla="*/ 21857 w 41785"/>
                  <a:gd name="connsiteY7" fmla="*/ 51543 h 51542"/>
                  <a:gd name="connsiteX8" fmla="*/ 41786 w 41785"/>
                  <a:gd name="connsiteY8" fmla="*/ 36457 h 51542"/>
                  <a:gd name="connsiteX9" fmla="*/ 34714 w 41785"/>
                  <a:gd name="connsiteY9" fmla="*/ 24514 h 51542"/>
                  <a:gd name="connsiteX10" fmla="*/ 21857 w 41785"/>
                  <a:gd name="connsiteY10" fmla="*/ 21371 h 51542"/>
                  <a:gd name="connsiteX11" fmla="*/ 8357 w 41785"/>
                  <a:gd name="connsiteY11" fmla="*/ 21371 h 51542"/>
                  <a:gd name="connsiteX12" fmla="*/ 8357 w 41785"/>
                  <a:gd name="connsiteY12" fmla="*/ 8800 h 51542"/>
                  <a:gd name="connsiteX13" fmla="*/ 21857 w 41785"/>
                  <a:gd name="connsiteY13" fmla="*/ 8800 h 51542"/>
                  <a:gd name="connsiteX14" fmla="*/ 30857 w 41785"/>
                  <a:gd name="connsiteY14" fmla="*/ 15086 h 51542"/>
                  <a:gd name="connsiteX15" fmla="*/ 21857 w 41785"/>
                  <a:gd name="connsiteY15" fmla="*/ 21371 h 51542"/>
                  <a:gd name="connsiteX16" fmla="*/ 8357 w 41785"/>
                  <a:gd name="connsiteY16" fmla="*/ 29543 h 51542"/>
                  <a:gd name="connsiteX17" fmla="*/ 21857 w 41785"/>
                  <a:gd name="connsiteY17" fmla="*/ 29543 h 51542"/>
                  <a:gd name="connsiteX18" fmla="*/ 33429 w 41785"/>
                  <a:gd name="connsiteY18" fmla="*/ 36457 h 51542"/>
                  <a:gd name="connsiteX19" fmla="*/ 21857 w 41785"/>
                  <a:gd name="connsiteY19" fmla="*/ 44000 h 51542"/>
                  <a:gd name="connsiteX20" fmla="*/ 8357 w 41785"/>
                  <a:gd name="connsiteY20" fmla="*/ 44000 h 51542"/>
                  <a:gd name="connsiteX21" fmla="*/ 8357 w 41785"/>
                  <a:gd name="connsiteY21" fmla="*/ 29543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85" h="51542">
                    <a:moveTo>
                      <a:pt x="34714" y="24514"/>
                    </a:moveTo>
                    <a:cubicBezTo>
                      <a:pt x="37286" y="22000"/>
                      <a:pt x="39214" y="18857"/>
                      <a:pt x="39214" y="14457"/>
                    </a:cubicBezTo>
                    <a:cubicBezTo>
                      <a:pt x="39214" y="5657"/>
                      <a:pt x="32143" y="0"/>
                      <a:pt x="21857" y="0"/>
                    </a:cubicBezTo>
                    <a:lnTo>
                      <a:pt x="2571" y="0"/>
                    </a:lnTo>
                    <a:cubicBezTo>
                      <a:pt x="1286" y="0"/>
                      <a:pt x="0" y="1257"/>
                      <a:pt x="0" y="2514"/>
                    </a:cubicBezTo>
                    <a:lnTo>
                      <a:pt x="0" y="49029"/>
                    </a:lnTo>
                    <a:cubicBezTo>
                      <a:pt x="0" y="50286"/>
                      <a:pt x="1286" y="51543"/>
                      <a:pt x="2571" y="51543"/>
                    </a:cubicBezTo>
                    <a:lnTo>
                      <a:pt x="21857" y="51543"/>
                    </a:lnTo>
                    <a:cubicBezTo>
                      <a:pt x="34071" y="51543"/>
                      <a:pt x="41786" y="45886"/>
                      <a:pt x="41786" y="36457"/>
                    </a:cubicBezTo>
                    <a:cubicBezTo>
                      <a:pt x="41786" y="31429"/>
                      <a:pt x="39214" y="27029"/>
                      <a:pt x="34714" y="24514"/>
                    </a:cubicBezTo>
                    <a:moveTo>
                      <a:pt x="21857" y="21371"/>
                    </a:moveTo>
                    <a:lnTo>
                      <a:pt x="8357" y="21371"/>
                    </a:lnTo>
                    <a:lnTo>
                      <a:pt x="8357" y="8800"/>
                    </a:lnTo>
                    <a:lnTo>
                      <a:pt x="21857" y="8800"/>
                    </a:lnTo>
                    <a:cubicBezTo>
                      <a:pt x="26357" y="8800"/>
                      <a:pt x="30857" y="10057"/>
                      <a:pt x="30857" y="15086"/>
                    </a:cubicBezTo>
                    <a:cubicBezTo>
                      <a:pt x="30857" y="18857"/>
                      <a:pt x="27643" y="21371"/>
                      <a:pt x="21857" y="21371"/>
                    </a:cubicBezTo>
                    <a:moveTo>
                      <a:pt x="8357" y="29543"/>
                    </a:moveTo>
                    <a:lnTo>
                      <a:pt x="21857" y="29543"/>
                    </a:lnTo>
                    <a:cubicBezTo>
                      <a:pt x="26357" y="29543"/>
                      <a:pt x="33429" y="30171"/>
                      <a:pt x="33429" y="36457"/>
                    </a:cubicBezTo>
                    <a:cubicBezTo>
                      <a:pt x="33429" y="42743"/>
                      <a:pt x="27000" y="44000"/>
                      <a:pt x="21857" y="44000"/>
                    </a:cubicBezTo>
                    <a:lnTo>
                      <a:pt x="8357" y="44000"/>
                    </a:lnTo>
                    <a:lnTo>
                      <a:pt x="8357" y="29543"/>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8" name="Freihandform 25">
                <a:extLst>
                  <a:ext uri="{FF2B5EF4-FFF2-40B4-BE49-F238E27FC236}">
                    <a16:creationId xmlns:a16="http://schemas.microsoft.com/office/drawing/2014/main" id="{FC388A28-C5EF-9653-C205-5F4387021D51}"/>
                  </a:ext>
                </a:extLst>
              </p:cNvPr>
              <p:cNvSpPr/>
              <p:nvPr/>
            </p:nvSpPr>
            <p:spPr>
              <a:xfrm>
                <a:off x="11692514" y="6318203"/>
                <a:ext cx="52196" cy="52171"/>
              </a:xfrm>
              <a:custGeom>
                <a:avLst/>
                <a:gdLst>
                  <a:gd name="connsiteX0" fmla="*/ 30500 w 52196"/>
                  <a:gd name="connsiteY0" fmla="*/ 1886 h 52171"/>
                  <a:gd name="connsiteX1" fmla="*/ 27929 w 52196"/>
                  <a:gd name="connsiteY1" fmla="*/ 0 h 52171"/>
                  <a:gd name="connsiteX2" fmla="*/ 24714 w 52196"/>
                  <a:gd name="connsiteY2" fmla="*/ 0 h 52171"/>
                  <a:gd name="connsiteX3" fmla="*/ 22143 w 52196"/>
                  <a:gd name="connsiteY3" fmla="*/ 1886 h 52171"/>
                  <a:gd name="connsiteX4" fmla="*/ 286 w 52196"/>
                  <a:gd name="connsiteY4" fmla="*/ 48400 h 52171"/>
                  <a:gd name="connsiteX5" fmla="*/ 286 w 52196"/>
                  <a:gd name="connsiteY5" fmla="*/ 50914 h 52171"/>
                  <a:gd name="connsiteX6" fmla="*/ 2857 w 52196"/>
                  <a:gd name="connsiteY6" fmla="*/ 52171 h 52171"/>
                  <a:gd name="connsiteX7" fmla="*/ 6071 w 52196"/>
                  <a:gd name="connsiteY7" fmla="*/ 52171 h 52171"/>
                  <a:gd name="connsiteX8" fmla="*/ 8643 w 52196"/>
                  <a:gd name="connsiteY8" fmla="*/ 50286 h 52171"/>
                  <a:gd name="connsiteX9" fmla="*/ 13786 w 52196"/>
                  <a:gd name="connsiteY9" fmla="*/ 38971 h 52171"/>
                  <a:gd name="connsiteX10" fmla="*/ 38214 w 52196"/>
                  <a:gd name="connsiteY10" fmla="*/ 38971 h 52171"/>
                  <a:gd name="connsiteX11" fmla="*/ 43357 w 52196"/>
                  <a:gd name="connsiteY11" fmla="*/ 50286 h 52171"/>
                  <a:gd name="connsiteX12" fmla="*/ 45929 w 52196"/>
                  <a:gd name="connsiteY12" fmla="*/ 52171 h 52171"/>
                  <a:gd name="connsiteX13" fmla="*/ 49143 w 52196"/>
                  <a:gd name="connsiteY13" fmla="*/ 52171 h 52171"/>
                  <a:gd name="connsiteX14" fmla="*/ 51714 w 52196"/>
                  <a:gd name="connsiteY14" fmla="*/ 50914 h 52171"/>
                  <a:gd name="connsiteX15" fmla="*/ 51714 w 52196"/>
                  <a:gd name="connsiteY15" fmla="*/ 48400 h 52171"/>
                  <a:gd name="connsiteX16" fmla="*/ 30500 w 52196"/>
                  <a:gd name="connsiteY16" fmla="*/ 1886 h 52171"/>
                  <a:gd name="connsiteX17" fmla="*/ 18286 w 52196"/>
                  <a:gd name="connsiteY17" fmla="*/ 30800 h 52171"/>
                  <a:gd name="connsiteX18" fmla="*/ 26643 w 52196"/>
                  <a:gd name="connsiteY18" fmla="*/ 13200 h 52171"/>
                  <a:gd name="connsiteX19" fmla="*/ 35000 w 52196"/>
                  <a:gd name="connsiteY19" fmla="*/ 30800 h 52171"/>
                  <a:gd name="connsiteX20" fmla="*/ 18286 w 52196"/>
                  <a:gd name="connsiteY20" fmla="*/ 3080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96" h="52171">
                    <a:moveTo>
                      <a:pt x="30500" y="1886"/>
                    </a:moveTo>
                    <a:cubicBezTo>
                      <a:pt x="29857" y="629"/>
                      <a:pt x="29214" y="0"/>
                      <a:pt x="27929" y="0"/>
                    </a:cubicBezTo>
                    <a:lnTo>
                      <a:pt x="24714" y="0"/>
                    </a:lnTo>
                    <a:cubicBezTo>
                      <a:pt x="23429" y="0"/>
                      <a:pt x="22786" y="629"/>
                      <a:pt x="22143" y="1886"/>
                    </a:cubicBezTo>
                    <a:lnTo>
                      <a:pt x="286" y="48400"/>
                    </a:lnTo>
                    <a:cubicBezTo>
                      <a:pt x="-357" y="49029"/>
                      <a:pt x="286" y="50286"/>
                      <a:pt x="286" y="50914"/>
                    </a:cubicBezTo>
                    <a:cubicBezTo>
                      <a:pt x="929" y="51543"/>
                      <a:pt x="1571" y="52171"/>
                      <a:pt x="2857" y="52171"/>
                    </a:cubicBezTo>
                    <a:lnTo>
                      <a:pt x="6071" y="52171"/>
                    </a:lnTo>
                    <a:cubicBezTo>
                      <a:pt x="7357" y="52171"/>
                      <a:pt x="8000" y="51543"/>
                      <a:pt x="8643" y="50286"/>
                    </a:cubicBezTo>
                    <a:lnTo>
                      <a:pt x="13786" y="38971"/>
                    </a:lnTo>
                    <a:lnTo>
                      <a:pt x="38214" y="38971"/>
                    </a:lnTo>
                    <a:lnTo>
                      <a:pt x="43357" y="50286"/>
                    </a:lnTo>
                    <a:cubicBezTo>
                      <a:pt x="44000" y="51543"/>
                      <a:pt x="44643" y="52171"/>
                      <a:pt x="45929" y="52171"/>
                    </a:cubicBezTo>
                    <a:lnTo>
                      <a:pt x="49143" y="52171"/>
                    </a:lnTo>
                    <a:cubicBezTo>
                      <a:pt x="49786" y="52171"/>
                      <a:pt x="51071" y="51543"/>
                      <a:pt x="51714" y="50914"/>
                    </a:cubicBezTo>
                    <a:cubicBezTo>
                      <a:pt x="52357" y="50286"/>
                      <a:pt x="52357" y="49029"/>
                      <a:pt x="51714" y="48400"/>
                    </a:cubicBezTo>
                    <a:lnTo>
                      <a:pt x="30500" y="1886"/>
                    </a:lnTo>
                    <a:close/>
                    <a:moveTo>
                      <a:pt x="18286" y="30800"/>
                    </a:moveTo>
                    <a:lnTo>
                      <a:pt x="26643" y="13200"/>
                    </a:lnTo>
                    <a:lnTo>
                      <a:pt x="35000" y="30800"/>
                    </a:lnTo>
                    <a:lnTo>
                      <a:pt x="18286" y="30800"/>
                    </a:lnTo>
                    <a:close/>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19" name="Freihandform 26">
                <a:extLst>
                  <a:ext uri="{FF2B5EF4-FFF2-40B4-BE49-F238E27FC236}">
                    <a16:creationId xmlns:a16="http://schemas.microsoft.com/office/drawing/2014/main" id="{4A409457-E8EF-3FF9-3F13-10149E3CCDB3}"/>
                  </a:ext>
                </a:extLst>
              </p:cNvPr>
              <p:cNvSpPr/>
              <p:nvPr/>
            </p:nvSpPr>
            <p:spPr>
              <a:xfrm>
                <a:off x="11753228" y="6318203"/>
                <a:ext cx="7881" cy="51542"/>
              </a:xfrm>
              <a:custGeom>
                <a:avLst/>
                <a:gdLst>
                  <a:gd name="connsiteX0" fmla="*/ 5143 w 7881"/>
                  <a:gd name="connsiteY0" fmla="*/ 0 h 51542"/>
                  <a:gd name="connsiteX1" fmla="*/ 2571 w 7881"/>
                  <a:gd name="connsiteY1" fmla="*/ 0 h 51542"/>
                  <a:gd name="connsiteX2" fmla="*/ 0 w 7881"/>
                  <a:gd name="connsiteY2" fmla="*/ 2514 h 51542"/>
                  <a:gd name="connsiteX3" fmla="*/ 0 w 7881"/>
                  <a:gd name="connsiteY3" fmla="*/ 49029 h 51542"/>
                  <a:gd name="connsiteX4" fmla="*/ 2571 w 7881"/>
                  <a:gd name="connsiteY4" fmla="*/ 51543 h 51542"/>
                  <a:gd name="connsiteX5" fmla="*/ 5143 w 7881"/>
                  <a:gd name="connsiteY5" fmla="*/ 51543 h 51542"/>
                  <a:gd name="connsiteX6" fmla="*/ 7714 w 7881"/>
                  <a:gd name="connsiteY6" fmla="*/ 49029 h 51542"/>
                  <a:gd name="connsiteX7" fmla="*/ 7714 w 7881"/>
                  <a:gd name="connsiteY7" fmla="*/ 3143 h 51542"/>
                  <a:gd name="connsiteX8" fmla="*/ 5143 w 7881"/>
                  <a:gd name="connsiteY8" fmla="*/ 0 h 5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1" h="51542">
                    <a:moveTo>
                      <a:pt x="5143" y="0"/>
                    </a:move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3143"/>
                    </a:lnTo>
                    <a:cubicBezTo>
                      <a:pt x="8357" y="1257"/>
                      <a:pt x="7071" y="0"/>
                      <a:pt x="5143"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sp>
            <p:nvSpPr>
              <p:cNvPr id="20" name="Freihandform 27">
                <a:extLst>
                  <a:ext uri="{FF2B5EF4-FFF2-40B4-BE49-F238E27FC236}">
                    <a16:creationId xmlns:a16="http://schemas.microsoft.com/office/drawing/2014/main" id="{C51F9ABD-8499-E780-0501-9E0146EAD5C5}"/>
                  </a:ext>
                </a:extLst>
              </p:cNvPr>
              <p:cNvSpPr/>
              <p:nvPr/>
            </p:nvSpPr>
            <p:spPr>
              <a:xfrm>
                <a:off x="11777657" y="6318203"/>
                <a:ext cx="42599" cy="52171"/>
              </a:xfrm>
              <a:custGeom>
                <a:avLst/>
                <a:gdLst>
                  <a:gd name="connsiteX0" fmla="*/ 40500 w 42599"/>
                  <a:gd name="connsiteY0" fmla="*/ 0 h 52171"/>
                  <a:gd name="connsiteX1" fmla="*/ 37929 w 42599"/>
                  <a:gd name="connsiteY1" fmla="*/ 0 h 52171"/>
                  <a:gd name="connsiteX2" fmla="*/ 35357 w 42599"/>
                  <a:gd name="connsiteY2" fmla="*/ 2514 h 52171"/>
                  <a:gd name="connsiteX3" fmla="*/ 35357 w 42599"/>
                  <a:gd name="connsiteY3" fmla="*/ 36457 h 52171"/>
                  <a:gd name="connsiteX4" fmla="*/ 9000 w 42599"/>
                  <a:gd name="connsiteY4" fmla="*/ 1257 h 52171"/>
                  <a:gd name="connsiteX5" fmla="*/ 6429 w 42599"/>
                  <a:gd name="connsiteY5" fmla="*/ 0 h 52171"/>
                  <a:gd name="connsiteX6" fmla="*/ 2571 w 42599"/>
                  <a:gd name="connsiteY6" fmla="*/ 0 h 52171"/>
                  <a:gd name="connsiteX7" fmla="*/ 0 w 42599"/>
                  <a:gd name="connsiteY7" fmla="*/ 2514 h 52171"/>
                  <a:gd name="connsiteX8" fmla="*/ 0 w 42599"/>
                  <a:gd name="connsiteY8" fmla="*/ 49029 h 52171"/>
                  <a:gd name="connsiteX9" fmla="*/ 2571 w 42599"/>
                  <a:gd name="connsiteY9" fmla="*/ 51543 h 52171"/>
                  <a:gd name="connsiteX10" fmla="*/ 5143 w 42599"/>
                  <a:gd name="connsiteY10" fmla="*/ 51543 h 52171"/>
                  <a:gd name="connsiteX11" fmla="*/ 7714 w 42599"/>
                  <a:gd name="connsiteY11" fmla="*/ 49029 h 52171"/>
                  <a:gd name="connsiteX12" fmla="*/ 7714 w 42599"/>
                  <a:gd name="connsiteY12" fmla="*/ 15714 h 52171"/>
                  <a:gd name="connsiteX13" fmla="*/ 34071 w 42599"/>
                  <a:gd name="connsiteY13" fmla="*/ 50914 h 52171"/>
                  <a:gd name="connsiteX14" fmla="*/ 36643 w 42599"/>
                  <a:gd name="connsiteY14" fmla="*/ 52171 h 52171"/>
                  <a:gd name="connsiteX15" fmla="*/ 39857 w 42599"/>
                  <a:gd name="connsiteY15" fmla="*/ 52171 h 52171"/>
                  <a:gd name="connsiteX16" fmla="*/ 42429 w 42599"/>
                  <a:gd name="connsiteY16" fmla="*/ 49657 h 52171"/>
                  <a:gd name="connsiteX17" fmla="*/ 42429 w 42599"/>
                  <a:gd name="connsiteY17" fmla="*/ 3143 h 52171"/>
                  <a:gd name="connsiteX18" fmla="*/ 40500 w 42599"/>
                  <a:gd name="connsiteY18" fmla="*/ 0 h 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99" h="52171">
                    <a:moveTo>
                      <a:pt x="40500" y="0"/>
                    </a:moveTo>
                    <a:lnTo>
                      <a:pt x="37929" y="0"/>
                    </a:lnTo>
                    <a:cubicBezTo>
                      <a:pt x="36643" y="0"/>
                      <a:pt x="35357" y="1257"/>
                      <a:pt x="35357" y="2514"/>
                    </a:cubicBezTo>
                    <a:lnTo>
                      <a:pt x="35357" y="36457"/>
                    </a:lnTo>
                    <a:lnTo>
                      <a:pt x="9000" y="1257"/>
                    </a:lnTo>
                    <a:cubicBezTo>
                      <a:pt x="8357" y="629"/>
                      <a:pt x="7714" y="0"/>
                      <a:pt x="6429" y="0"/>
                    </a:cubicBezTo>
                    <a:lnTo>
                      <a:pt x="2571" y="0"/>
                    </a:lnTo>
                    <a:cubicBezTo>
                      <a:pt x="1286" y="0"/>
                      <a:pt x="0" y="1257"/>
                      <a:pt x="0" y="2514"/>
                    </a:cubicBezTo>
                    <a:lnTo>
                      <a:pt x="0" y="49029"/>
                    </a:lnTo>
                    <a:cubicBezTo>
                      <a:pt x="0" y="50286"/>
                      <a:pt x="1286" y="51543"/>
                      <a:pt x="2571" y="51543"/>
                    </a:cubicBezTo>
                    <a:lnTo>
                      <a:pt x="5143" y="51543"/>
                    </a:lnTo>
                    <a:cubicBezTo>
                      <a:pt x="6429" y="51543"/>
                      <a:pt x="7714" y="50286"/>
                      <a:pt x="7714" y="49029"/>
                    </a:cubicBezTo>
                    <a:lnTo>
                      <a:pt x="7714" y="15714"/>
                    </a:lnTo>
                    <a:lnTo>
                      <a:pt x="34071" y="50914"/>
                    </a:lnTo>
                    <a:cubicBezTo>
                      <a:pt x="34714" y="51543"/>
                      <a:pt x="35357" y="52171"/>
                      <a:pt x="36643" y="52171"/>
                    </a:cubicBezTo>
                    <a:lnTo>
                      <a:pt x="39857" y="52171"/>
                    </a:lnTo>
                    <a:cubicBezTo>
                      <a:pt x="41143" y="52171"/>
                      <a:pt x="42429" y="50914"/>
                      <a:pt x="42429" y="49657"/>
                    </a:cubicBezTo>
                    <a:lnTo>
                      <a:pt x="42429" y="3143"/>
                    </a:lnTo>
                    <a:cubicBezTo>
                      <a:pt x="43071" y="1257"/>
                      <a:pt x="41786" y="0"/>
                      <a:pt x="40500" y="0"/>
                    </a:cubicBezTo>
                  </a:path>
                </a:pathLst>
              </a:custGeom>
              <a:grpFill/>
              <a:ln w="6407" cap="flat">
                <a:noFill/>
                <a:prstDash val="solid"/>
                <a:miter/>
              </a:ln>
            </p:spPr>
            <p:txBody>
              <a:bodyPr anchor="ctr"/>
              <a:lstStyle/>
              <a:p>
                <a:pPr eaLnBrk="1" fontAlgn="auto" hangingPunct="1">
                  <a:spcBef>
                    <a:spcPts val="0"/>
                  </a:spcBef>
                  <a:spcAft>
                    <a:spcPts val="0"/>
                  </a:spcAft>
                  <a:defRPr/>
                </a:pPr>
                <a:endParaRPr lang="de-DE">
                  <a:latin typeface="+mn-lt"/>
                </a:endParaRPr>
              </a:p>
            </p:txBody>
          </p:sp>
        </p:grpSp>
      </p:grpSp>
      <p:sp>
        <p:nvSpPr>
          <p:cNvPr id="2" name="Titel 1"/>
          <p:cNvSpPr>
            <a:spLocks noGrp="1"/>
          </p:cNvSpPr>
          <p:nvPr>
            <p:ph type="title"/>
          </p:nvPr>
        </p:nvSpPr>
        <p:spPr>
          <a:xfrm>
            <a:off x="432000" y="2613251"/>
            <a:ext cx="10515600" cy="2852737"/>
          </a:xfrm>
        </p:spPr>
        <p:txBody>
          <a:bodyPr anchor="b"/>
          <a:lstStyle>
            <a:lvl1pPr>
              <a:lnSpc>
                <a:spcPts val="5000"/>
              </a:lnSpc>
              <a:defRPr sz="4200">
                <a:solidFill>
                  <a:schemeClr val="bg1"/>
                </a:solidFill>
              </a:defRPr>
            </a:lvl1pPr>
          </a:lstStyle>
          <a:p>
            <a:r>
              <a:rPr lang="de-DE" noProof="0"/>
              <a:t>Mastertitelformat bearbeiten</a:t>
            </a:r>
            <a:endParaRPr lang="en-GB" noProof="0"/>
          </a:p>
        </p:txBody>
      </p:sp>
      <p:sp>
        <p:nvSpPr>
          <p:cNvPr id="30" name="Foliennummernplatzhalter 5">
            <a:extLst>
              <a:ext uri="{FF2B5EF4-FFF2-40B4-BE49-F238E27FC236}">
                <a16:creationId xmlns:a16="http://schemas.microsoft.com/office/drawing/2014/main" id="{86ECC29A-C721-E895-D3EB-FD744FFF6393}"/>
              </a:ext>
            </a:extLst>
          </p:cNvPr>
          <p:cNvSpPr>
            <a:spLocks noGrp="1"/>
          </p:cNvSpPr>
          <p:nvPr>
            <p:ph type="sldNum" sz="quarter" idx="10"/>
          </p:nvPr>
        </p:nvSpPr>
        <p:spPr/>
        <p:txBody>
          <a:bodyPr/>
          <a:lstStyle>
            <a:lvl1pPr>
              <a:defRPr>
                <a:solidFill>
                  <a:schemeClr val="bg1"/>
                </a:solidFill>
              </a:defRPr>
            </a:lvl1pPr>
          </a:lstStyle>
          <a:p>
            <a:pPr>
              <a:defRPr/>
            </a:pPr>
            <a:fld id="{3962D797-FC6F-4A93-8A48-FE9CADD9853E}" type="slidenum">
              <a:rPr lang="de-DE"/>
              <a:pPr>
                <a:defRPr/>
              </a:pPr>
              <a:t>‹Nr.›</a:t>
            </a:fld>
            <a:endParaRPr lang="de-DE"/>
          </a:p>
        </p:txBody>
      </p:sp>
    </p:spTree>
    <p:extLst>
      <p:ext uri="{BB962C8B-B14F-4D97-AF65-F5344CB8AC3E}">
        <p14:creationId xmlns:p14="http://schemas.microsoft.com/office/powerpoint/2010/main" val="41999025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1D39B783-1AC5-7599-1D45-4ABD547B99A8}"/>
              </a:ext>
            </a:extLst>
          </p:cNvPr>
          <p:cNvSpPr>
            <a:spLocks noGrp="1" noChangeArrowheads="1"/>
          </p:cNvSpPr>
          <p:nvPr>
            <p:ph type="title"/>
          </p:nvPr>
        </p:nvSpPr>
        <p:spPr bwMode="auto">
          <a:xfrm>
            <a:off x="719138" y="293688"/>
            <a:ext cx="10752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e-DE"/>
              <a:t>Headline Blue Arial Bold 26pt.</a:t>
            </a:r>
            <a:br>
              <a:rPr lang="en-GB" altLang="de-DE"/>
            </a:br>
            <a:r>
              <a:rPr lang="en-GB" altLang="de-DE"/>
              <a:t>Second line Black manually.</a:t>
            </a:r>
          </a:p>
        </p:txBody>
      </p:sp>
      <p:sp>
        <p:nvSpPr>
          <p:cNvPr id="1027" name="Textplatzhalter 2">
            <a:extLst>
              <a:ext uri="{FF2B5EF4-FFF2-40B4-BE49-F238E27FC236}">
                <a16:creationId xmlns:a16="http://schemas.microsoft.com/office/drawing/2014/main" id="{07B8AF17-2353-747C-0384-B9455B627961}"/>
              </a:ext>
            </a:extLst>
          </p:cNvPr>
          <p:cNvSpPr>
            <a:spLocks noGrp="1" noChangeArrowheads="1"/>
          </p:cNvSpPr>
          <p:nvPr>
            <p:ph type="body" idx="1"/>
          </p:nvPr>
        </p:nvSpPr>
        <p:spPr bwMode="auto">
          <a:xfrm>
            <a:off x="719138" y="1643063"/>
            <a:ext cx="10752137"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e-DE"/>
              <a:t>First text level Arial Regular 16pt. The following text levels 2–5 are preformatted with vetrotech bullets, so please only use Start &gt; Paragraph &gt; Symbol »Increase indent« and »Decrease indent« in the ribbon.</a:t>
            </a:r>
          </a:p>
          <a:p>
            <a:pPr lvl="1"/>
            <a:r>
              <a:rPr lang="en-GB" altLang="de-DE"/>
              <a:t>Second text level </a:t>
            </a:r>
          </a:p>
          <a:p>
            <a:pPr lvl="2"/>
            <a:r>
              <a:rPr lang="en-GB" altLang="de-DE"/>
              <a:t>Third text level </a:t>
            </a:r>
          </a:p>
          <a:p>
            <a:pPr lvl="3"/>
            <a:r>
              <a:rPr lang="en-GB" altLang="de-DE"/>
              <a:t>Fourth text level</a:t>
            </a:r>
          </a:p>
        </p:txBody>
      </p:sp>
      <p:sp>
        <p:nvSpPr>
          <p:cNvPr id="6" name="Foliennummernplatzhalter 5">
            <a:extLst>
              <a:ext uri="{FF2B5EF4-FFF2-40B4-BE49-F238E27FC236}">
                <a16:creationId xmlns:a16="http://schemas.microsoft.com/office/drawing/2014/main" id="{4A769ECF-06E9-AC23-0AB0-30518E065A16}"/>
              </a:ext>
            </a:extLst>
          </p:cNvPr>
          <p:cNvSpPr>
            <a:spLocks noGrp="1"/>
          </p:cNvSpPr>
          <p:nvPr>
            <p:ph type="sldNum" sz="quarter" idx="4"/>
          </p:nvPr>
        </p:nvSpPr>
        <p:spPr>
          <a:xfrm>
            <a:off x="11472863" y="314325"/>
            <a:ext cx="431800" cy="215900"/>
          </a:xfrm>
          <a:prstGeom prst="rect">
            <a:avLst/>
          </a:prstGeom>
        </p:spPr>
        <p:txBody>
          <a:bodyPr vert="horz" lIns="0" tIns="0" rIns="0" bIns="0" rtlCol="0" anchor="ctr"/>
          <a:lstStyle>
            <a:lvl1pPr algn="l" eaLnBrk="1" fontAlgn="auto" hangingPunct="1">
              <a:spcBef>
                <a:spcPts val="0"/>
              </a:spcBef>
              <a:spcAft>
                <a:spcPts val="0"/>
              </a:spcAft>
              <a:defRPr sz="1400">
                <a:solidFill>
                  <a:schemeClr val="tx2"/>
                </a:solidFill>
                <a:latin typeface="+mn-lt"/>
              </a:defRPr>
            </a:lvl1pPr>
          </a:lstStyle>
          <a:p>
            <a:pPr>
              <a:defRPr/>
            </a:pPr>
            <a:fld id="{FBDE6922-167A-4A6B-AAFF-911D5B1F0DA0}"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1" r:id="rId33"/>
    <p:sldLayoutId id="2147484112" r:id="rId34"/>
    <p:sldLayoutId id="2147484113" r:id="rId35"/>
    <p:sldLayoutId id="2147484114" r:id="rId36"/>
    <p:sldLayoutId id="2147484115" r:id="rId37"/>
    <p:sldLayoutId id="2147484116" r:id="rId38"/>
    <p:sldLayoutId id="2147484117" r:id="rId39"/>
    <p:sldLayoutId id="2147484118" r:id="rId40"/>
    <p:sldLayoutId id="2147484119" r:id="rId41"/>
    <p:sldLayoutId id="2147484120" r:id="rId42"/>
    <p:sldLayoutId id="2147484121" r:id="rId43"/>
    <p:sldLayoutId id="2147484122" r:id="rId44"/>
    <p:sldLayoutId id="2147484123" r:id="rId45"/>
    <p:sldLayoutId id="2147484124" r:id="rId46"/>
    <p:sldLayoutId id="2147484125" r:id="rId47"/>
    <p:sldLayoutId id="2147484126" r:id="rId48"/>
    <p:sldLayoutId id="2147484127" r:id="rId49"/>
    <p:sldLayoutId id="2147484128" r:id="rId50"/>
    <p:sldLayoutId id="2147484129" r:id="rId51"/>
    <p:sldLayoutId id="2147484130" r:id="rId52"/>
    <p:sldLayoutId id="2147484131" r:id="rId53"/>
    <p:sldLayoutId id="2147484132" r:id="rId54"/>
    <p:sldLayoutId id="2147484133" r:id="rId55"/>
    <p:sldLayoutId id="2147484134" r:id="rId56"/>
    <p:sldLayoutId id="2147484135" r:id="rId57"/>
    <p:sldLayoutId id="2147484136" r:id="rId58"/>
    <p:sldLayoutId id="2147484137" r:id="rId59"/>
    <p:sldLayoutId id="2147484138" r:id="rId60"/>
    <p:sldLayoutId id="2147484139" r:id="rId61"/>
  </p:sldLayoutIdLst>
  <p:txStyles>
    <p:titleStyle>
      <a:lvl1pPr algn="l" rtl="0" eaLnBrk="0" fontAlgn="base" hangingPunct="0">
        <a:lnSpc>
          <a:spcPts val="3000"/>
        </a:lnSpc>
        <a:spcBef>
          <a:spcPct val="0"/>
        </a:spcBef>
        <a:spcAft>
          <a:spcPct val="0"/>
        </a:spcAft>
        <a:defRPr sz="2600" b="1" kern="1200">
          <a:solidFill>
            <a:schemeClr val="tx2"/>
          </a:solidFill>
          <a:latin typeface="+mj-lt"/>
          <a:ea typeface="+mj-ea"/>
          <a:cs typeface="+mj-cs"/>
        </a:defRPr>
      </a:lvl1pPr>
      <a:lvl2pPr algn="l" rtl="0" eaLnBrk="0" fontAlgn="base" hangingPunct="0">
        <a:lnSpc>
          <a:spcPts val="3000"/>
        </a:lnSpc>
        <a:spcBef>
          <a:spcPct val="0"/>
        </a:spcBef>
        <a:spcAft>
          <a:spcPct val="0"/>
        </a:spcAft>
        <a:defRPr sz="2600" b="1">
          <a:solidFill>
            <a:schemeClr val="tx2"/>
          </a:solidFill>
          <a:latin typeface="Arial" panose="020B0604020202020204" pitchFamily="34" charset="0"/>
        </a:defRPr>
      </a:lvl2pPr>
      <a:lvl3pPr algn="l" rtl="0" eaLnBrk="0" fontAlgn="base" hangingPunct="0">
        <a:lnSpc>
          <a:spcPts val="3000"/>
        </a:lnSpc>
        <a:spcBef>
          <a:spcPct val="0"/>
        </a:spcBef>
        <a:spcAft>
          <a:spcPct val="0"/>
        </a:spcAft>
        <a:defRPr sz="2600" b="1">
          <a:solidFill>
            <a:schemeClr val="tx2"/>
          </a:solidFill>
          <a:latin typeface="Arial" panose="020B0604020202020204" pitchFamily="34" charset="0"/>
        </a:defRPr>
      </a:lvl3pPr>
      <a:lvl4pPr algn="l" rtl="0" eaLnBrk="0" fontAlgn="base" hangingPunct="0">
        <a:lnSpc>
          <a:spcPts val="3000"/>
        </a:lnSpc>
        <a:spcBef>
          <a:spcPct val="0"/>
        </a:spcBef>
        <a:spcAft>
          <a:spcPct val="0"/>
        </a:spcAft>
        <a:defRPr sz="2600" b="1">
          <a:solidFill>
            <a:schemeClr val="tx2"/>
          </a:solidFill>
          <a:latin typeface="Arial" panose="020B0604020202020204" pitchFamily="34" charset="0"/>
        </a:defRPr>
      </a:lvl4pPr>
      <a:lvl5pPr algn="l" rtl="0" eaLnBrk="0" fontAlgn="base" hangingPunct="0">
        <a:lnSpc>
          <a:spcPts val="3000"/>
        </a:lnSpc>
        <a:spcBef>
          <a:spcPct val="0"/>
        </a:spcBef>
        <a:spcAft>
          <a:spcPct val="0"/>
        </a:spcAft>
        <a:defRPr sz="2600" b="1">
          <a:solidFill>
            <a:schemeClr val="tx2"/>
          </a:solidFill>
          <a:latin typeface="Arial" panose="020B0604020202020204" pitchFamily="34" charset="0"/>
        </a:defRPr>
      </a:lvl5pPr>
      <a:lvl6pPr marL="457200" algn="l" rtl="0" fontAlgn="base">
        <a:lnSpc>
          <a:spcPts val="3000"/>
        </a:lnSpc>
        <a:spcBef>
          <a:spcPct val="0"/>
        </a:spcBef>
        <a:spcAft>
          <a:spcPct val="0"/>
        </a:spcAft>
        <a:defRPr sz="2600" b="1">
          <a:solidFill>
            <a:schemeClr val="tx2"/>
          </a:solidFill>
          <a:latin typeface="Arial" panose="020B0604020202020204" pitchFamily="34" charset="0"/>
        </a:defRPr>
      </a:lvl6pPr>
      <a:lvl7pPr marL="914400" algn="l" rtl="0" fontAlgn="base">
        <a:lnSpc>
          <a:spcPts val="3000"/>
        </a:lnSpc>
        <a:spcBef>
          <a:spcPct val="0"/>
        </a:spcBef>
        <a:spcAft>
          <a:spcPct val="0"/>
        </a:spcAft>
        <a:defRPr sz="2600" b="1">
          <a:solidFill>
            <a:schemeClr val="tx2"/>
          </a:solidFill>
          <a:latin typeface="Arial" panose="020B0604020202020204" pitchFamily="34" charset="0"/>
        </a:defRPr>
      </a:lvl7pPr>
      <a:lvl8pPr marL="1371600" algn="l" rtl="0" fontAlgn="base">
        <a:lnSpc>
          <a:spcPts val="3000"/>
        </a:lnSpc>
        <a:spcBef>
          <a:spcPct val="0"/>
        </a:spcBef>
        <a:spcAft>
          <a:spcPct val="0"/>
        </a:spcAft>
        <a:defRPr sz="2600" b="1">
          <a:solidFill>
            <a:schemeClr val="tx2"/>
          </a:solidFill>
          <a:latin typeface="Arial" panose="020B0604020202020204" pitchFamily="34" charset="0"/>
        </a:defRPr>
      </a:lvl8pPr>
      <a:lvl9pPr marL="1828800" algn="l" rtl="0" fontAlgn="base">
        <a:lnSpc>
          <a:spcPts val="3000"/>
        </a:lnSpc>
        <a:spcBef>
          <a:spcPct val="0"/>
        </a:spcBef>
        <a:spcAft>
          <a:spcPct val="0"/>
        </a:spcAft>
        <a:defRPr sz="2600" b="1">
          <a:solidFill>
            <a:schemeClr val="tx2"/>
          </a:solidFill>
          <a:latin typeface="Arial" panose="020B0604020202020204" pitchFamily="34" charset="0"/>
        </a:defRPr>
      </a:lvl9pPr>
    </p:titleStyle>
    <p:bodyStyle>
      <a:lvl1pPr algn="l" rtl="0" eaLnBrk="0" fontAlgn="base" hangingPunct="0">
        <a:lnSpc>
          <a:spcPct val="107000"/>
        </a:lnSpc>
        <a:spcBef>
          <a:spcPts val="1100"/>
        </a:spcBef>
        <a:spcAft>
          <a:spcPct val="0"/>
        </a:spcAft>
        <a:defRPr sz="1600" kern="1200">
          <a:solidFill>
            <a:schemeClr val="tx1"/>
          </a:solidFill>
          <a:latin typeface="+mn-lt"/>
          <a:ea typeface="+mn-ea"/>
          <a:cs typeface="+mn-cs"/>
        </a:defRPr>
      </a:lvl1pPr>
      <a:lvl2pPr marL="269875" indent="-269875" algn="l" rtl="0" eaLnBrk="0" fontAlgn="base" hangingPunct="0">
        <a:lnSpc>
          <a:spcPct val="107000"/>
        </a:lnSpc>
        <a:spcBef>
          <a:spcPts val="1100"/>
        </a:spcBef>
        <a:spcAft>
          <a:spcPct val="0"/>
        </a:spcAft>
        <a:buClr>
          <a:schemeClr val="tx2"/>
        </a:buClr>
        <a:buSzPct val="120000"/>
        <a:buBlip>
          <a:blip r:embed="rId63"/>
        </a:buBlip>
        <a:defRPr sz="1600" kern="1200">
          <a:solidFill>
            <a:schemeClr val="tx1"/>
          </a:solidFill>
          <a:latin typeface="+mn-lt"/>
          <a:ea typeface="+mn-ea"/>
          <a:cs typeface="+mn-cs"/>
        </a:defRPr>
      </a:lvl2pPr>
      <a:lvl3pPr marL="539750" indent="-269875" algn="l" rtl="0" eaLnBrk="0" fontAlgn="base" hangingPunct="0">
        <a:lnSpc>
          <a:spcPct val="107000"/>
        </a:lnSpc>
        <a:spcBef>
          <a:spcPts val="1100"/>
        </a:spcBef>
        <a:spcAft>
          <a:spcPct val="0"/>
        </a:spcAft>
        <a:buClr>
          <a:schemeClr val="tx2"/>
        </a:buClr>
        <a:buSzPct val="120000"/>
        <a:buBlip>
          <a:blip r:embed="rId63"/>
        </a:buBlip>
        <a:defRPr sz="1400" kern="1200">
          <a:solidFill>
            <a:schemeClr val="tx1"/>
          </a:solidFill>
          <a:latin typeface="+mn-lt"/>
          <a:ea typeface="+mn-ea"/>
          <a:cs typeface="+mn-cs"/>
        </a:defRPr>
      </a:lvl3pPr>
      <a:lvl4pPr marL="809625" indent="-269875" algn="l" rtl="0" eaLnBrk="0" fontAlgn="base" hangingPunct="0">
        <a:lnSpc>
          <a:spcPct val="107000"/>
        </a:lnSpc>
        <a:spcBef>
          <a:spcPts val="1100"/>
        </a:spcBef>
        <a:spcAft>
          <a:spcPct val="0"/>
        </a:spcAft>
        <a:buClr>
          <a:schemeClr val="tx2"/>
        </a:buClr>
        <a:buSzPct val="120000"/>
        <a:buBlip>
          <a:blip r:embed="rId63"/>
        </a:buBlip>
        <a:defRPr sz="1400" kern="1200">
          <a:solidFill>
            <a:schemeClr val="tx1"/>
          </a:solidFill>
          <a:latin typeface="+mn-lt"/>
          <a:ea typeface="+mn-ea"/>
          <a:cs typeface="+mn-cs"/>
        </a:defRPr>
      </a:lvl4pPr>
      <a:lvl5pPr marL="1079500" indent="-269875" algn="l" rtl="0" eaLnBrk="0" fontAlgn="base" hangingPunct="0">
        <a:lnSpc>
          <a:spcPct val="107000"/>
        </a:lnSpc>
        <a:spcBef>
          <a:spcPts val="1100"/>
        </a:spcBef>
        <a:spcAft>
          <a:spcPct val="0"/>
        </a:spcAft>
        <a:buSzPct val="120000"/>
        <a:buBlip>
          <a:blip r:embed="rId64"/>
        </a:buBlip>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Placeholder 9">
            <a:extLst>
              <a:ext uri="{FF2B5EF4-FFF2-40B4-BE49-F238E27FC236}">
                <a16:creationId xmlns:a16="http://schemas.microsoft.com/office/drawing/2014/main" id="{91069016-2B18-59FD-A7BB-0CA3E85A52B7}"/>
              </a:ext>
            </a:extLst>
          </p:cNvPr>
          <p:cNvSpPr>
            <a:spLocks noGrp="1" noChangeArrowheads="1"/>
          </p:cNvSpPr>
          <p:nvPr>
            <p:ph type="body" sz="quarter" idx="24"/>
          </p:nvPr>
        </p:nvSpPr>
        <p:spPr>
          <a:xfrm>
            <a:off x="431800" y="3906838"/>
            <a:ext cx="5816600" cy="693737"/>
          </a:xfrm>
        </p:spPr>
        <p:txBody>
          <a:bodyPr/>
          <a:lstStyle/>
          <a:p>
            <a:pPr eaLnBrk="1" hangingPunct="1">
              <a:spcBef>
                <a:spcPct val="0"/>
              </a:spcBef>
            </a:pPr>
            <a:r>
              <a:rPr lang="de-DE" altLang="de-DE"/>
              <a:t>St. Kazian am Klopeiner See, 26.09.2025</a:t>
            </a:r>
            <a:br>
              <a:rPr lang="de-DE" altLang="de-DE"/>
            </a:br>
            <a:endParaRPr lang="de-DE" altLang="de-DE"/>
          </a:p>
        </p:txBody>
      </p:sp>
      <p:sp>
        <p:nvSpPr>
          <p:cNvPr id="66563" name="Title 7">
            <a:extLst>
              <a:ext uri="{FF2B5EF4-FFF2-40B4-BE49-F238E27FC236}">
                <a16:creationId xmlns:a16="http://schemas.microsoft.com/office/drawing/2014/main" id="{325A9114-E3E1-437F-FFDA-C377B6F39B60}"/>
              </a:ext>
            </a:extLst>
          </p:cNvPr>
          <p:cNvSpPr>
            <a:spLocks noGrp="1" noChangeArrowheads="1"/>
          </p:cNvSpPr>
          <p:nvPr>
            <p:ph type="ctrTitle"/>
          </p:nvPr>
        </p:nvSpPr>
        <p:spPr>
          <a:xfrm>
            <a:off x="431800" y="2273300"/>
            <a:ext cx="10626725" cy="960438"/>
          </a:xfrm>
        </p:spPr>
        <p:txBody>
          <a:bodyPr/>
          <a:lstStyle/>
          <a:p>
            <a:pPr eaLnBrk="1" hangingPunct="1"/>
            <a:r>
              <a:rPr lang="de-DE" altLang="de-DE" sz="4000"/>
              <a:t>Glas-Sachverständigen-Symposium 2025</a:t>
            </a:r>
          </a:p>
        </p:txBody>
      </p:sp>
      <p:sp>
        <p:nvSpPr>
          <p:cNvPr id="66564" name="Text Placeholder 10">
            <a:extLst>
              <a:ext uri="{FF2B5EF4-FFF2-40B4-BE49-F238E27FC236}">
                <a16:creationId xmlns:a16="http://schemas.microsoft.com/office/drawing/2014/main" id="{9BFC41EE-5854-0860-32CE-98C2190A2E19}"/>
              </a:ext>
            </a:extLst>
          </p:cNvPr>
          <p:cNvSpPr>
            <a:spLocks noGrp="1" noChangeArrowheads="1"/>
          </p:cNvSpPr>
          <p:nvPr>
            <p:ph type="body" sz="quarter" idx="25"/>
          </p:nvPr>
        </p:nvSpPr>
        <p:spPr>
          <a:xfrm>
            <a:off x="7032625" y="3906838"/>
            <a:ext cx="4316413" cy="1951037"/>
          </a:xfrm>
        </p:spPr>
        <p:txBody>
          <a:bodyPr/>
          <a:lstStyle/>
          <a:p>
            <a:pPr algn="l" eaLnBrk="1" hangingPunct="1">
              <a:spcBef>
                <a:spcPct val="0"/>
              </a:spcBef>
            </a:pPr>
            <a:r>
              <a:rPr lang="de-DE" altLang="de-DE" dirty="0"/>
              <a:t>SV Ing. Jürgen Kohnhauser</a:t>
            </a:r>
          </a:p>
          <a:p>
            <a:pPr algn="l" eaLnBrk="1" hangingPunct="1">
              <a:spcBef>
                <a:spcPct val="0"/>
              </a:spcBef>
            </a:pPr>
            <a:r>
              <a:rPr lang="de-AT" altLang="de-DE" sz="1200" dirty="0"/>
              <a:t>74.23 Glaserarbeiten (inkl. Spiegel)</a:t>
            </a:r>
          </a:p>
          <a:p>
            <a:pPr algn="l" eaLnBrk="1" hangingPunct="1">
              <a:spcBef>
                <a:spcPct val="0"/>
              </a:spcBef>
            </a:pPr>
            <a:r>
              <a:rPr lang="de-AT" altLang="de-DE" sz="1200" dirty="0"/>
              <a:t>74.40 Glaskonstruktionen, Verglasungen	</a:t>
            </a:r>
          </a:p>
          <a:p>
            <a:pPr algn="l" eaLnBrk="1" hangingPunct="1">
              <a:spcBef>
                <a:spcPct val="0"/>
              </a:spcBef>
            </a:pPr>
            <a:r>
              <a:rPr lang="de-AT" altLang="de-DE" sz="1200" dirty="0"/>
              <a:t>Spezialisierung: Brandschutzglas / Brandschutzverglasungen</a:t>
            </a:r>
          </a:p>
          <a:p>
            <a:pPr eaLnBrk="1" hangingPunct="1">
              <a:spcBef>
                <a:spcPct val="0"/>
              </a:spcBef>
            </a:pPr>
            <a:r>
              <a:rPr lang="de-AT" altLang="de-DE" sz="1200" dirty="0"/>
              <a:t>	</a:t>
            </a:r>
            <a:endParaRPr lang="de-DE" altLang="de-DE" dirty="0"/>
          </a:p>
        </p:txBody>
      </p:sp>
      <p:sp>
        <p:nvSpPr>
          <p:cNvPr id="2" name="Rechteck 1">
            <a:extLst>
              <a:ext uri="{FF2B5EF4-FFF2-40B4-BE49-F238E27FC236}">
                <a16:creationId xmlns:a16="http://schemas.microsoft.com/office/drawing/2014/main" id="{4D421C2A-86E6-4977-4920-44918A9F2060}"/>
              </a:ext>
            </a:extLst>
          </p:cNvPr>
          <p:cNvSpPr/>
          <p:nvPr/>
        </p:nvSpPr>
        <p:spPr>
          <a:xfrm>
            <a:off x="10564813" y="6170613"/>
            <a:ext cx="1395412" cy="4143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p>
        </p:txBody>
      </p:sp>
      <p:sp>
        <p:nvSpPr>
          <p:cNvPr id="66566" name="Text Placeholder 9">
            <a:extLst>
              <a:ext uri="{FF2B5EF4-FFF2-40B4-BE49-F238E27FC236}">
                <a16:creationId xmlns:a16="http://schemas.microsoft.com/office/drawing/2014/main" id="{61E976C0-C914-852C-3F2A-541CCED86289}"/>
              </a:ext>
            </a:extLst>
          </p:cNvPr>
          <p:cNvSpPr txBox="1">
            <a:spLocks noChangeArrowheads="1"/>
          </p:cNvSpPr>
          <p:nvPr/>
        </p:nvSpPr>
        <p:spPr bwMode="auto">
          <a:xfrm>
            <a:off x="431800" y="6107113"/>
            <a:ext cx="7488238"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107000"/>
              </a:lnSpc>
              <a:spcBef>
                <a:spcPts val="1100"/>
              </a:spcBef>
              <a:defRPr sz="1600">
                <a:solidFill>
                  <a:schemeClr val="tx1"/>
                </a:solidFill>
                <a:latin typeface="Arial" panose="020B0604020202020204" pitchFamily="34" charset="0"/>
              </a:defRPr>
            </a:lvl1pPr>
            <a:lvl2pPr marL="269875" indent="-269875">
              <a:lnSpc>
                <a:spcPct val="107000"/>
              </a:lnSpc>
              <a:spcBef>
                <a:spcPts val="1100"/>
              </a:spcBef>
              <a:buClr>
                <a:schemeClr val="tx2"/>
              </a:buClr>
              <a:buSzPct val="120000"/>
              <a:buBlip>
                <a:blip r:embed="rId2"/>
              </a:buBlip>
              <a:defRPr sz="1600">
                <a:solidFill>
                  <a:schemeClr val="tx1"/>
                </a:solidFill>
                <a:latin typeface="Arial" panose="020B0604020202020204" pitchFamily="34" charset="0"/>
              </a:defRPr>
            </a:lvl2pPr>
            <a:lvl3pPr marL="539750" indent="-269875">
              <a:lnSpc>
                <a:spcPct val="107000"/>
              </a:lnSpc>
              <a:spcBef>
                <a:spcPts val="1100"/>
              </a:spcBef>
              <a:buClr>
                <a:schemeClr val="tx2"/>
              </a:buClr>
              <a:buSzPct val="120000"/>
              <a:buBlip>
                <a:blip r:embed="rId2"/>
              </a:buBlip>
              <a:defRPr sz="1400">
                <a:solidFill>
                  <a:schemeClr val="tx1"/>
                </a:solidFill>
                <a:latin typeface="Arial" panose="020B0604020202020204" pitchFamily="34" charset="0"/>
              </a:defRPr>
            </a:lvl3pPr>
            <a:lvl4pPr marL="809625" indent="-269875">
              <a:lnSpc>
                <a:spcPct val="107000"/>
              </a:lnSpc>
              <a:spcBef>
                <a:spcPts val="1100"/>
              </a:spcBef>
              <a:buClr>
                <a:schemeClr val="tx2"/>
              </a:buClr>
              <a:buSzPct val="120000"/>
              <a:buBlip>
                <a:blip r:embed="rId2"/>
              </a:buBlip>
              <a:defRPr sz="1400">
                <a:solidFill>
                  <a:schemeClr val="tx1"/>
                </a:solidFill>
                <a:latin typeface="Arial" panose="020B0604020202020204" pitchFamily="34" charset="0"/>
              </a:defRPr>
            </a:lvl4pPr>
            <a:lvl5pPr marL="1079500" indent="-269875">
              <a:lnSpc>
                <a:spcPct val="107000"/>
              </a:lnSpc>
              <a:spcBef>
                <a:spcPts val="1100"/>
              </a:spcBef>
              <a:buSzPct val="120000"/>
              <a:buBlip>
                <a:blip r:embed="rId3"/>
              </a:buBlip>
              <a:defRPr sz="1200">
                <a:solidFill>
                  <a:schemeClr val="tx1"/>
                </a:solidFill>
                <a:latin typeface="Arial" panose="020B0604020202020204" pitchFamily="34" charset="0"/>
              </a:defRPr>
            </a:lvl5pPr>
            <a:lvl6pPr marL="1536700" indent="-269875" eaLnBrk="0" fontAlgn="base" hangingPunct="0">
              <a:lnSpc>
                <a:spcPct val="107000"/>
              </a:lnSpc>
              <a:spcBef>
                <a:spcPts val="1100"/>
              </a:spcBef>
              <a:spcAft>
                <a:spcPct val="0"/>
              </a:spcAft>
              <a:buSzPct val="120000"/>
              <a:buBlip>
                <a:blip r:embed="rId3"/>
              </a:buBlip>
              <a:defRPr sz="1200">
                <a:solidFill>
                  <a:schemeClr val="tx1"/>
                </a:solidFill>
                <a:latin typeface="Arial" panose="020B0604020202020204" pitchFamily="34" charset="0"/>
              </a:defRPr>
            </a:lvl6pPr>
            <a:lvl7pPr marL="1993900" indent="-269875" eaLnBrk="0" fontAlgn="base" hangingPunct="0">
              <a:lnSpc>
                <a:spcPct val="107000"/>
              </a:lnSpc>
              <a:spcBef>
                <a:spcPts val="1100"/>
              </a:spcBef>
              <a:spcAft>
                <a:spcPct val="0"/>
              </a:spcAft>
              <a:buSzPct val="120000"/>
              <a:buBlip>
                <a:blip r:embed="rId3"/>
              </a:buBlip>
              <a:defRPr sz="1200">
                <a:solidFill>
                  <a:schemeClr val="tx1"/>
                </a:solidFill>
                <a:latin typeface="Arial" panose="020B0604020202020204" pitchFamily="34" charset="0"/>
              </a:defRPr>
            </a:lvl7pPr>
            <a:lvl8pPr marL="2451100" indent="-269875" eaLnBrk="0" fontAlgn="base" hangingPunct="0">
              <a:lnSpc>
                <a:spcPct val="107000"/>
              </a:lnSpc>
              <a:spcBef>
                <a:spcPts val="1100"/>
              </a:spcBef>
              <a:spcAft>
                <a:spcPct val="0"/>
              </a:spcAft>
              <a:buSzPct val="120000"/>
              <a:buBlip>
                <a:blip r:embed="rId3"/>
              </a:buBlip>
              <a:defRPr sz="1200">
                <a:solidFill>
                  <a:schemeClr val="tx1"/>
                </a:solidFill>
                <a:latin typeface="Arial" panose="020B0604020202020204" pitchFamily="34" charset="0"/>
              </a:defRPr>
            </a:lvl8pPr>
            <a:lvl9pPr marL="2908300" indent="-269875" eaLnBrk="0" fontAlgn="base" hangingPunct="0">
              <a:lnSpc>
                <a:spcPct val="107000"/>
              </a:lnSpc>
              <a:spcBef>
                <a:spcPts val="1100"/>
              </a:spcBef>
              <a:spcAft>
                <a:spcPct val="0"/>
              </a:spcAft>
              <a:buSzPct val="120000"/>
              <a:buBlip>
                <a:blip r:embed="rId3"/>
              </a:buBlip>
              <a:defRPr sz="1200">
                <a:solidFill>
                  <a:schemeClr val="tx1"/>
                </a:solidFill>
                <a:latin typeface="Arial" panose="020B0604020202020204" pitchFamily="34" charset="0"/>
              </a:defRPr>
            </a:lvl9pPr>
          </a:lstStyle>
          <a:p>
            <a:pPr eaLnBrk="1" hangingPunct="1">
              <a:lnSpc>
                <a:spcPts val="2600"/>
              </a:lnSpc>
              <a:spcBef>
                <a:spcPct val="0"/>
              </a:spcBef>
            </a:pPr>
            <a:r>
              <a:rPr lang="de-DE" altLang="de-DE" sz="1000">
                <a:solidFill>
                  <a:schemeClr val="bg1"/>
                </a:solidFill>
              </a:rPr>
              <a:t>Alle Bildnachweise ohne Anmerkung im Eigentum von: VETROTECH Saint-Gobain Central &amp; Eastern Europe</a:t>
            </a:r>
            <a:br>
              <a:rPr lang="de-DE" altLang="de-DE" sz="1100">
                <a:solidFill>
                  <a:schemeClr val="bg1"/>
                </a:solidFill>
              </a:rPr>
            </a:br>
            <a:endParaRPr lang="de-DE" altLang="de-DE" sz="110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4FBAE68D-AAA4-823B-E3CE-86E364410F56}"/>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Weitere charakteristische Leistungseigenschaften ÖN EN 13501-2 </a:t>
            </a:r>
          </a:p>
        </p:txBody>
      </p:sp>
      <p:sp>
        <p:nvSpPr>
          <p:cNvPr id="75779" name="Textfeld 70">
            <a:extLst>
              <a:ext uri="{FF2B5EF4-FFF2-40B4-BE49-F238E27FC236}">
                <a16:creationId xmlns:a16="http://schemas.microsoft.com/office/drawing/2014/main" id="{91744F0E-A50B-002C-ED4B-B00ED08417DC}"/>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A6F135C5-CE35-AF36-7FBB-BADE9DB7EF3F}"/>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5781" name="Textfeld 9">
            <a:extLst>
              <a:ext uri="{FF2B5EF4-FFF2-40B4-BE49-F238E27FC236}">
                <a16:creationId xmlns:a16="http://schemas.microsoft.com/office/drawing/2014/main" id="{9500FDD5-303A-B88E-D48A-DFD6315CCBA9}"/>
              </a:ext>
            </a:extLst>
          </p:cNvPr>
          <p:cNvSpPr txBox="1">
            <a:spLocks noChangeArrowheads="1"/>
          </p:cNvSpPr>
          <p:nvPr/>
        </p:nvSpPr>
        <p:spPr bwMode="auto">
          <a:xfrm>
            <a:off x="719138" y="1585913"/>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S	Rauchdichtheit (z.B. Brandschutztüre)</a:t>
            </a:r>
            <a:endParaRPr lang="de-AT" altLang="de-DE" sz="2400" b="1">
              <a:solidFill>
                <a:srgbClr val="0089D9"/>
              </a:solidFill>
            </a:endParaRPr>
          </a:p>
        </p:txBody>
      </p:sp>
      <p:pic>
        <p:nvPicPr>
          <p:cNvPr id="8" name="Inhaltsplatzhalter 4">
            <a:extLst>
              <a:ext uri="{FF2B5EF4-FFF2-40B4-BE49-F238E27FC236}">
                <a16:creationId xmlns:a16="http://schemas.microsoft.com/office/drawing/2014/main" id="{FCE29EFE-3D78-127E-ABAF-116A254B15C1}"/>
              </a:ext>
            </a:extLst>
          </p:cNvPr>
          <p:cNvPicPr>
            <a:picLocks noChangeAspect="1"/>
          </p:cNvPicPr>
          <p:nvPr/>
        </p:nvPicPr>
        <p:blipFill rotWithShape="1">
          <a:blip r:embed="rId2" cstate="screen"/>
          <a:srcRect b="15730"/>
          <a:stretch/>
        </p:blipFill>
        <p:spPr>
          <a:xfrm>
            <a:off x="633279" y="2953784"/>
            <a:ext cx="6176408" cy="3474230"/>
          </a:xfrm>
          <a:prstGeom prst="rect">
            <a:avLst/>
          </a:prstGeom>
          <a:noFill/>
          <a:effectLst>
            <a:softEdge rad="127000"/>
          </a:effectLst>
        </p:spPr>
      </p:pic>
      <p:sp>
        <p:nvSpPr>
          <p:cNvPr id="4" name="Textfeld 3">
            <a:extLst>
              <a:ext uri="{FF2B5EF4-FFF2-40B4-BE49-F238E27FC236}">
                <a16:creationId xmlns:a16="http://schemas.microsoft.com/office/drawing/2014/main" id="{8BFABC51-BCBC-BBF1-3AD3-CC7E9D677A80}"/>
              </a:ext>
            </a:extLst>
          </p:cNvPr>
          <p:cNvSpPr txBox="1">
            <a:spLocks noChangeArrowheads="1"/>
          </p:cNvSpPr>
          <p:nvPr/>
        </p:nvSpPr>
        <p:spPr bwMode="auto">
          <a:xfrm>
            <a:off x="719138" y="2065338"/>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C	Selbstschließende Eigenschaft (z.B. Brandschutztüre)</a:t>
            </a:r>
          </a:p>
        </p:txBody>
      </p:sp>
      <p:sp>
        <p:nvSpPr>
          <p:cNvPr id="5" name="Textfeld 4">
            <a:extLst>
              <a:ext uri="{FF2B5EF4-FFF2-40B4-BE49-F238E27FC236}">
                <a16:creationId xmlns:a16="http://schemas.microsoft.com/office/drawing/2014/main" id="{0D4C4CE2-C726-D2DE-5AF2-8AFB3A8278CA}"/>
              </a:ext>
            </a:extLst>
          </p:cNvPr>
          <p:cNvSpPr txBox="1">
            <a:spLocks noChangeArrowheads="1"/>
          </p:cNvSpPr>
          <p:nvPr/>
        </p:nvSpPr>
        <p:spPr bwMode="auto">
          <a:xfrm>
            <a:off x="719138" y="2544763"/>
            <a:ext cx="102806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R	Tragfähigkeit (z.B. begehbare Brandschutzverglasungen, z.B REI30)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a:extLst>
              <a:ext uri="{FF2B5EF4-FFF2-40B4-BE49-F238E27FC236}">
                <a16:creationId xmlns:a16="http://schemas.microsoft.com/office/drawing/2014/main" id="{72AC66E2-B0E8-D39A-AC64-E8874836EA47}"/>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Klassifizierungszeiten nach ÖN EN 13501-2 </a:t>
            </a:r>
          </a:p>
        </p:txBody>
      </p:sp>
      <p:sp>
        <p:nvSpPr>
          <p:cNvPr id="76803" name="Textfeld 70">
            <a:extLst>
              <a:ext uri="{FF2B5EF4-FFF2-40B4-BE49-F238E27FC236}">
                <a16:creationId xmlns:a16="http://schemas.microsoft.com/office/drawing/2014/main" id="{452E3043-4002-4867-E4B3-B806261768B8}"/>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D6599544-6F2B-F23F-4735-210AB67F23C5}"/>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6805" name="Textfeld 3">
            <a:extLst>
              <a:ext uri="{FF2B5EF4-FFF2-40B4-BE49-F238E27FC236}">
                <a16:creationId xmlns:a16="http://schemas.microsoft.com/office/drawing/2014/main" id="{804CC857-A61A-6823-05E3-C6452C416979}"/>
              </a:ext>
            </a:extLst>
          </p:cNvPr>
          <p:cNvSpPr txBox="1">
            <a:spLocks noChangeArrowheads="1"/>
          </p:cNvSpPr>
          <p:nvPr/>
        </p:nvSpPr>
        <p:spPr bwMode="auto">
          <a:xfrm>
            <a:off x="719138" y="1571625"/>
            <a:ext cx="102806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a:solidFill>
                  <a:srgbClr val="000000"/>
                </a:solidFill>
              </a:rPr>
              <a:t>Alle Klassifizierungszeiten müssen für jedes der Merkmale in Minuten angegeben werden, wobei eine der Klassifizierungszeiten: 10, 15, 20, </a:t>
            </a:r>
            <a:r>
              <a:rPr lang="de-AT" altLang="de-DE" sz="2000" b="1">
                <a:solidFill>
                  <a:srgbClr val="0089D9"/>
                </a:solidFill>
              </a:rPr>
              <a:t>30</a:t>
            </a:r>
            <a:r>
              <a:rPr lang="de-AT" altLang="de-DE" sz="2000">
                <a:solidFill>
                  <a:srgbClr val="000000"/>
                </a:solidFill>
              </a:rPr>
              <a:t>, 45, </a:t>
            </a:r>
            <a:r>
              <a:rPr lang="de-AT" altLang="de-DE" sz="2000" b="1">
                <a:solidFill>
                  <a:srgbClr val="0089D9"/>
                </a:solidFill>
              </a:rPr>
              <a:t>60</a:t>
            </a:r>
            <a:r>
              <a:rPr lang="de-AT" altLang="de-DE" sz="2000">
                <a:solidFill>
                  <a:srgbClr val="000000"/>
                </a:solidFill>
              </a:rPr>
              <a:t>, </a:t>
            </a:r>
            <a:r>
              <a:rPr lang="de-AT" altLang="de-DE" sz="2000" b="1">
                <a:solidFill>
                  <a:srgbClr val="0089D9"/>
                </a:solidFill>
              </a:rPr>
              <a:t>90</a:t>
            </a:r>
            <a:r>
              <a:rPr lang="de-AT" altLang="de-DE" sz="2000">
                <a:solidFill>
                  <a:srgbClr val="000000"/>
                </a:solidFill>
              </a:rPr>
              <a:t>, 120, 180, 240 oder 360 zu verwenden ist.</a:t>
            </a:r>
          </a:p>
        </p:txBody>
      </p:sp>
      <p:sp>
        <p:nvSpPr>
          <p:cNvPr id="5" name="Textfeld 4">
            <a:extLst>
              <a:ext uri="{FF2B5EF4-FFF2-40B4-BE49-F238E27FC236}">
                <a16:creationId xmlns:a16="http://schemas.microsoft.com/office/drawing/2014/main" id="{0138D5FE-646E-03B4-DF85-D75F3F07E895}"/>
              </a:ext>
            </a:extLst>
          </p:cNvPr>
          <p:cNvSpPr txBox="1">
            <a:spLocks noChangeArrowheads="1"/>
          </p:cNvSpPr>
          <p:nvPr/>
        </p:nvSpPr>
        <p:spPr bwMode="auto">
          <a:xfrm>
            <a:off x="719138" y="2679700"/>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t>Klassifizierungsbeispiele Brandschutzglas:</a:t>
            </a:r>
          </a:p>
        </p:txBody>
      </p:sp>
      <p:sp>
        <p:nvSpPr>
          <p:cNvPr id="6" name="Textfeld 5">
            <a:extLst>
              <a:ext uri="{FF2B5EF4-FFF2-40B4-BE49-F238E27FC236}">
                <a16:creationId xmlns:a16="http://schemas.microsoft.com/office/drawing/2014/main" id="{02507A96-0DA6-A233-BA75-1CB6A6FDD92F}"/>
              </a:ext>
            </a:extLst>
          </p:cNvPr>
          <p:cNvSpPr txBox="1">
            <a:spLocks noChangeArrowheads="1"/>
          </p:cNvSpPr>
          <p:nvPr/>
        </p:nvSpPr>
        <p:spPr bwMode="auto">
          <a:xfrm>
            <a:off x="719138" y="4684713"/>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t>Klassifizierungsbeispiel Brandschutztüre:</a:t>
            </a:r>
            <a:endParaRPr lang="de-AT" altLang="de-DE" b="1">
              <a:solidFill>
                <a:srgbClr val="0089D9"/>
              </a:solidFill>
            </a:endParaRPr>
          </a:p>
        </p:txBody>
      </p:sp>
      <p:sp>
        <p:nvSpPr>
          <p:cNvPr id="7" name="Textfeld 6">
            <a:extLst>
              <a:ext uri="{FF2B5EF4-FFF2-40B4-BE49-F238E27FC236}">
                <a16:creationId xmlns:a16="http://schemas.microsoft.com/office/drawing/2014/main" id="{54DA46C4-83C0-1F64-DC5D-9AB178CC58D3}"/>
              </a:ext>
            </a:extLst>
          </p:cNvPr>
          <p:cNvSpPr txBox="1">
            <a:spLocks noChangeArrowheads="1"/>
          </p:cNvSpPr>
          <p:nvPr/>
        </p:nvSpPr>
        <p:spPr bwMode="auto">
          <a:xfrm>
            <a:off x="819150" y="4084638"/>
            <a:ext cx="10280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89D9"/>
                </a:solidFill>
              </a:rPr>
              <a:t>Doppelklassifizierungen sind möglich: z.B. EI30 und EW45 </a:t>
            </a:r>
          </a:p>
        </p:txBody>
      </p:sp>
      <p:sp>
        <p:nvSpPr>
          <p:cNvPr id="8" name="Textfeld 7">
            <a:extLst>
              <a:ext uri="{FF2B5EF4-FFF2-40B4-BE49-F238E27FC236}">
                <a16:creationId xmlns:a16="http://schemas.microsoft.com/office/drawing/2014/main" id="{36F5DB68-D289-4AA6-AC3A-C0E555F25D82}"/>
              </a:ext>
            </a:extLst>
          </p:cNvPr>
          <p:cNvSpPr txBox="1">
            <a:spLocks noChangeArrowheads="1"/>
          </p:cNvSpPr>
          <p:nvPr/>
        </p:nvSpPr>
        <p:spPr bwMode="auto">
          <a:xfrm>
            <a:off x="819150" y="3617913"/>
            <a:ext cx="10280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89D9"/>
                </a:solidFill>
              </a:rPr>
              <a:t>E30 → Raumabschluss und 30 Minuten Widerstandsdauer </a:t>
            </a:r>
            <a:r>
              <a:rPr lang="de-AT" altLang="de-DE" sz="1400" b="1">
                <a:solidFill>
                  <a:srgbClr val="0089D9"/>
                </a:solidFill>
              </a:rPr>
              <a:t>(vorm. G30)</a:t>
            </a:r>
            <a:endParaRPr lang="de-AT" altLang="de-DE" b="1">
              <a:solidFill>
                <a:srgbClr val="0089D9"/>
              </a:solidFill>
            </a:endParaRPr>
          </a:p>
        </p:txBody>
      </p:sp>
      <p:sp>
        <p:nvSpPr>
          <p:cNvPr id="9" name="Textfeld 8">
            <a:extLst>
              <a:ext uri="{FF2B5EF4-FFF2-40B4-BE49-F238E27FC236}">
                <a16:creationId xmlns:a16="http://schemas.microsoft.com/office/drawing/2014/main" id="{ECBB8DEC-3459-02AC-2E8B-412EE9F6400C}"/>
              </a:ext>
            </a:extLst>
          </p:cNvPr>
          <p:cNvSpPr txBox="1">
            <a:spLocks noChangeArrowheads="1"/>
          </p:cNvSpPr>
          <p:nvPr/>
        </p:nvSpPr>
        <p:spPr bwMode="auto">
          <a:xfrm>
            <a:off x="819150" y="3148013"/>
            <a:ext cx="10280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89D9"/>
                </a:solidFill>
              </a:rPr>
              <a:t>EI90 → Raumabschluss mit Isolation und 90 Minuten Widerstandsdauer </a:t>
            </a:r>
            <a:r>
              <a:rPr lang="de-AT" altLang="de-DE" sz="1400" b="1">
                <a:solidFill>
                  <a:srgbClr val="0089D9"/>
                </a:solidFill>
              </a:rPr>
              <a:t>(vorm. F90)</a:t>
            </a:r>
            <a:endParaRPr lang="de-AT" altLang="de-DE" b="1">
              <a:solidFill>
                <a:srgbClr val="0089D9"/>
              </a:solidFill>
            </a:endParaRPr>
          </a:p>
        </p:txBody>
      </p:sp>
      <p:sp>
        <p:nvSpPr>
          <p:cNvPr id="10" name="Textfeld 9">
            <a:extLst>
              <a:ext uri="{FF2B5EF4-FFF2-40B4-BE49-F238E27FC236}">
                <a16:creationId xmlns:a16="http://schemas.microsoft.com/office/drawing/2014/main" id="{C410D825-1F82-BEE9-180E-211912C5D20C}"/>
              </a:ext>
            </a:extLst>
          </p:cNvPr>
          <p:cNvSpPr txBox="1">
            <a:spLocks noChangeArrowheads="1"/>
          </p:cNvSpPr>
          <p:nvPr/>
        </p:nvSpPr>
        <p:spPr bwMode="auto">
          <a:xfrm>
            <a:off x="819150" y="5180013"/>
            <a:ext cx="102806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89D9"/>
                </a:solidFill>
              </a:rPr>
              <a:t>EI</a:t>
            </a:r>
            <a:r>
              <a:rPr lang="de-AT" altLang="de-DE" b="1" baseline="-25000">
                <a:solidFill>
                  <a:srgbClr val="0089D9"/>
                </a:solidFill>
              </a:rPr>
              <a:t>2</a:t>
            </a:r>
            <a:r>
              <a:rPr lang="de-AT" altLang="de-DE" b="1">
                <a:solidFill>
                  <a:srgbClr val="0089D9"/>
                </a:solidFill>
              </a:rPr>
              <a:t>30-S</a:t>
            </a:r>
            <a:r>
              <a:rPr lang="de-AT" altLang="de-DE" b="1" baseline="-25000">
                <a:solidFill>
                  <a:srgbClr val="0089D9"/>
                </a:solidFill>
              </a:rPr>
              <a:t>200</a:t>
            </a:r>
            <a:r>
              <a:rPr lang="de-AT" altLang="de-DE" b="1">
                <a:solidFill>
                  <a:srgbClr val="0089D9"/>
                </a:solidFill>
              </a:rPr>
              <a:t>-C5 →	Raumabschluss mit Isolation und 30 Minuten Widerstandsdauer </a:t>
            </a:r>
            <a:r>
              <a:rPr lang="de-AT" altLang="de-DE" sz="1400" b="1">
                <a:solidFill>
                  <a:srgbClr val="0089D9"/>
                </a:solidFill>
              </a:rPr>
              <a:t>(vorm. T30)</a:t>
            </a:r>
          </a:p>
          <a:p>
            <a:pPr eaLnBrk="1" hangingPunct="1">
              <a:lnSpc>
                <a:spcPct val="107000"/>
              </a:lnSpc>
              <a:spcBef>
                <a:spcPts val="1100"/>
              </a:spcBef>
            </a:pPr>
            <a:r>
              <a:rPr lang="de-AT" altLang="de-DE" b="1">
                <a:solidFill>
                  <a:srgbClr val="0089D9"/>
                </a:solidFill>
              </a:rPr>
              <a:t>                         	+ Rauchdichtheit S bis 200°C </a:t>
            </a:r>
          </a:p>
          <a:p>
            <a:pPr eaLnBrk="1" hangingPunct="1">
              <a:lnSpc>
                <a:spcPct val="107000"/>
              </a:lnSpc>
              <a:spcBef>
                <a:spcPts val="1100"/>
              </a:spcBef>
            </a:pPr>
            <a:r>
              <a:rPr lang="de-AT" altLang="de-DE" b="1">
                <a:solidFill>
                  <a:srgbClr val="0089D9"/>
                </a:solidFill>
              </a:rPr>
              <a:t>                       	+ Selbstschließend C bei sehr häufiger Betätigung </a:t>
            </a:r>
            <a:r>
              <a:rPr lang="de-AT" altLang="de-DE" sz="1400" b="1">
                <a:solidFill>
                  <a:srgbClr val="0089D9"/>
                </a:solidFill>
              </a:rPr>
              <a:t>(C5 ≥ 200.000 Zyklen) </a:t>
            </a:r>
            <a:endParaRPr lang="de-AT" altLang="de-DE" b="1">
              <a:solidFill>
                <a:srgbClr val="0089D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9FFCBB11-2D7B-91E1-05EB-A800C348F7AF}"/>
              </a:ext>
            </a:extLst>
          </p:cNvPr>
          <p:cNvPicPr>
            <a:picLocks noGrp="1" noChangeAspect="1"/>
          </p:cNvPicPr>
          <p:nvPr>
            <p:ph type="pic" sz="quarter" idx="13"/>
          </p:nvPr>
        </p:nvPicPr>
        <p:blipFill>
          <a:blip r:embed="rId2" cstate="screen"/>
          <a:srcRect t="20" b="20"/>
          <a:stretch/>
        </p:blipFill>
        <p:spPr/>
      </p:pic>
      <p:sp>
        <p:nvSpPr>
          <p:cNvPr id="77827" name="Picture Placeholder 7">
            <a:extLst>
              <a:ext uri="{FF2B5EF4-FFF2-40B4-BE49-F238E27FC236}">
                <a16:creationId xmlns:a16="http://schemas.microsoft.com/office/drawing/2014/main" id="{8CFD8565-61AF-2C7C-4DC5-70A0B3ED492F}"/>
              </a:ext>
            </a:extLst>
          </p:cNvPr>
          <p:cNvSpPr>
            <a:spLocks noGrp="1" noTextEdit="1"/>
          </p:cNvSpPr>
          <p:nvPr>
            <p:ph type="pic" sz="quarter" idx="14"/>
          </p:nvPr>
        </p:nvSpPr>
        <p:spPr>
          <a:xfrm>
            <a:off x="7602538" y="0"/>
            <a:ext cx="4591050" cy="6858000"/>
          </a:xfrm>
          <a:custGeom>
            <a:avLst/>
            <a:gdLst>
              <a:gd name="T0" fmla="*/ 2987128 w 4590232"/>
              <a:gd name="T1" fmla="*/ 0 h 6858675"/>
              <a:gd name="T2" fmla="*/ 4591868 w 4590232"/>
              <a:gd name="T3" fmla="*/ 0 h 6858675"/>
              <a:gd name="T4" fmla="*/ 4591868 w 4590232"/>
              <a:gd name="T5" fmla="*/ 6857325 h 6858675"/>
              <a:gd name="T6" fmla="*/ 0 w 4590232"/>
              <a:gd name="T7" fmla="*/ 6857325 h 6858675"/>
              <a:gd name="T8" fmla="*/ 1956691 w 4590232"/>
              <a:gd name="T9" fmla="*/ 4506786 h 68586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90232" h="6858675">
                <a:moveTo>
                  <a:pt x="2986064" y="0"/>
                </a:moveTo>
                <a:lnTo>
                  <a:pt x="4590232" y="0"/>
                </a:lnTo>
                <a:lnTo>
                  <a:pt x="4590232" y="6858675"/>
                </a:lnTo>
                <a:lnTo>
                  <a:pt x="0" y="6858675"/>
                </a:lnTo>
                <a:cubicBezTo>
                  <a:pt x="1014829" y="6570357"/>
                  <a:pt x="1658783" y="5794311"/>
                  <a:pt x="1955993" y="4507674"/>
                </a:cubicBezTo>
                <a:lnTo>
                  <a:pt x="2986064" y="0"/>
                </a:lnTo>
                <a:close/>
              </a:path>
            </a:pathLst>
          </a:custGeom>
          <a:solidFill>
            <a:schemeClr val="bg1">
              <a:alpha val="39999"/>
            </a:schemeClr>
          </a:solidFill>
        </p:spPr>
        <p:txBody>
          <a:bodyPr vert="horz" wrap="square" lIns="0" tIns="0" rIns="72000" bIns="72000" numCol="1" anchor="b" anchorCtr="0" compatLnSpc="1">
            <a:prstTxWarp prst="textNoShape">
              <a:avLst/>
            </a:prstTxWarp>
          </a:bodyPr>
          <a:lstStyle/>
          <a:p>
            <a:endParaRPr lang="de-AT"/>
          </a:p>
        </p:txBody>
      </p:sp>
      <p:sp>
        <p:nvSpPr>
          <p:cNvPr id="77828" name="Title 3">
            <a:extLst>
              <a:ext uri="{FF2B5EF4-FFF2-40B4-BE49-F238E27FC236}">
                <a16:creationId xmlns:a16="http://schemas.microsoft.com/office/drawing/2014/main" id="{1DAE0CBD-45EA-224E-86B3-9CA9AA5BA0EC}"/>
              </a:ext>
            </a:extLst>
          </p:cNvPr>
          <p:cNvSpPr>
            <a:spLocks noGrp="1" noChangeArrowheads="1"/>
          </p:cNvSpPr>
          <p:nvPr>
            <p:ph type="title"/>
          </p:nvPr>
        </p:nvSpPr>
        <p:spPr>
          <a:xfrm>
            <a:off x="431800" y="3597275"/>
            <a:ext cx="10515600" cy="1868488"/>
          </a:xfrm>
        </p:spPr>
        <p:txBody>
          <a:bodyPr/>
          <a:lstStyle/>
          <a:p>
            <a:pPr eaLnBrk="1" hangingPunct="1"/>
            <a:r>
              <a:rPr lang="de-DE" altLang="de-DE"/>
              <a:t>PRODUKTTECHNOLOGIEN</a:t>
            </a:r>
          </a:p>
        </p:txBody>
      </p:sp>
      <p:sp>
        <p:nvSpPr>
          <p:cNvPr id="5" name="Text Placeholder 4">
            <a:extLst>
              <a:ext uri="{FF2B5EF4-FFF2-40B4-BE49-F238E27FC236}">
                <a16:creationId xmlns:a16="http://schemas.microsoft.com/office/drawing/2014/main" id="{C20822A9-75AE-A128-F7D7-81A5A4004C0C}"/>
              </a:ext>
            </a:extLst>
          </p:cNvPr>
          <p:cNvSpPr>
            <a:spLocks noGrp="1"/>
          </p:cNvSpPr>
          <p:nvPr>
            <p:ph type="body" sz="quarter" idx="10"/>
          </p:nvPr>
        </p:nvSpPr>
        <p:spPr>
          <a:xfrm>
            <a:off x="431800" y="5795963"/>
            <a:ext cx="720725" cy="71437"/>
          </a:xfrm>
        </p:spPr>
        <p:txBody>
          <a:bodyPr rtlCol="0">
            <a:noAutofit/>
          </a:bodyPr>
          <a:lstStyle/>
          <a:p>
            <a:pPr eaLnBrk="1" fontAlgn="auto" hangingPunct="1">
              <a:spcAft>
                <a:spcPts val="0"/>
              </a:spcAft>
              <a:defRPr/>
            </a:pPr>
            <a:endParaRPr lang="de-D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a:extLst>
              <a:ext uri="{FF2B5EF4-FFF2-40B4-BE49-F238E27FC236}">
                <a16:creationId xmlns:a16="http://schemas.microsoft.com/office/drawing/2014/main" id="{9C4BA41D-4472-E6F7-D3D3-B2AA51EC57FC}"/>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Produkttechnologien Brandschutzglas</a:t>
            </a:r>
          </a:p>
        </p:txBody>
      </p:sp>
      <p:sp>
        <p:nvSpPr>
          <p:cNvPr id="3" name="Rechteck 2">
            <a:extLst>
              <a:ext uri="{FF2B5EF4-FFF2-40B4-BE49-F238E27FC236}">
                <a16:creationId xmlns:a16="http://schemas.microsoft.com/office/drawing/2014/main" id="{F603810A-8D5A-AD5D-80BD-F2FBC0C58269}"/>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8852" name="Textfeld 3">
            <a:extLst>
              <a:ext uri="{FF2B5EF4-FFF2-40B4-BE49-F238E27FC236}">
                <a16:creationId xmlns:a16="http://schemas.microsoft.com/office/drawing/2014/main" id="{07C2C557-C99D-1C41-AED4-A01EBCB96DC7}"/>
              </a:ext>
            </a:extLst>
          </p:cNvPr>
          <p:cNvSpPr txBox="1">
            <a:spLocks noChangeArrowheads="1"/>
          </p:cNvSpPr>
          <p:nvPr/>
        </p:nvSpPr>
        <p:spPr bwMode="auto">
          <a:xfrm>
            <a:off x="719138" y="1906588"/>
            <a:ext cx="94472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a:solidFill>
                  <a:srgbClr val="000000"/>
                </a:solidFill>
              </a:rPr>
              <a:t>Monolithische hochvorgespannte Gläser mit einer erhöhten Biegezugfestigkeit und einer speziellen Kantenbearbeitung ab 6mm Glasstärke </a:t>
            </a:r>
          </a:p>
        </p:txBody>
      </p:sp>
      <p:sp>
        <p:nvSpPr>
          <p:cNvPr id="78853" name="Textfeld 8">
            <a:extLst>
              <a:ext uri="{FF2B5EF4-FFF2-40B4-BE49-F238E27FC236}">
                <a16:creationId xmlns:a16="http://schemas.microsoft.com/office/drawing/2014/main" id="{DD507DED-E9BF-4149-6A31-0AF7CE14BFC9}"/>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Widerstandsklasse E und EW – vorgespannte Gläser </a:t>
            </a:r>
          </a:p>
        </p:txBody>
      </p:sp>
      <p:sp>
        <p:nvSpPr>
          <p:cNvPr id="78854" name="Textfeld 11">
            <a:extLst>
              <a:ext uri="{FF2B5EF4-FFF2-40B4-BE49-F238E27FC236}">
                <a16:creationId xmlns:a16="http://schemas.microsoft.com/office/drawing/2014/main" id="{99A71E6C-8C99-42B9-EFE5-3DE316DF7844}"/>
              </a:ext>
            </a:extLst>
          </p:cNvPr>
          <p:cNvSpPr txBox="1">
            <a:spLocks noChangeArrowheads="1"/>
          </p:cNvSpPr>
          <p:nvPr/>
        </p:nvSpPr>
        <p:spPr bwMode="auto">
          <a:xfrm>
            <a:off x="719138" y="1536700"/>
            <a:ext cx="4778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Widerstandsklassen: </a:t>
            </a:r>
            <a:r>
              <a:rPr lang="de-AT" altLang="de-DE" b="1">
                <a:solidFill>
                  <a:srgbClr val="0089D9"/>
                </a:solidFill>
              </a:rPr>
              <a:t>E30 </a:t>
            </a:r>
            <a:r>
              <a:rPr lang="de-AT" altLang="de-DE" b="1">
                <a:solidFill>
                  <a:srgbClr val="000000"/>
                </a:solidFill>
              </a:rPr>
              <a:t>und</a:t>
            </a:r>
            <a:r>
              <a:rPr lang="de-AT" altLang="de-DE" b="1">
                <a:solidFill>
                  <a:srgbClr val="0089D9"/>
                </a:solidFill>
              </a:rPr>
              <a:t> E60</a:t>
            </a:r>
          </a:p>
        </p:txBody>
      </p:sp>
      <p:sp>
        <p:nvSpPr>
          <p:cNvPr id="6" name="Textfeld 5">
            <a:extLst>
              <a:ext uri="{FF2B5EF4-FFF2-40B4-BE49-F238E27FC236}">
                <a16:creationId xmlns:a16="http://schemas.microsoft.com/office/drawing/2014/main" id="{ACDE877D-FDE0-B96B-8463-C2D292DA13CF}"/>
              </a:ext>
            </a:extLst>
          </p:cNvPr>
          <p:cNvSpPr txBox="1">
            <a:spLocks noChangeArrowheads="1"/>
          </p:cNvSpPr>
          <p:nvPr/>
        </p:nvSpPr>
        <p:spPr bwMode="auto">
          <a:xfrm>
            <a:off x="719138" y="5702300"/>
            <a:ext cx="7154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Der Brandwiderstand wird durch das Glas selbst erbracht!</a:t>
            </a:r>
            <a:endParaRPr lang="de-AT" altLang="de-DE" b="1">
              <a:solidFill>
                <a:srgbClr val="0089D9"/>
              </a:solidFill>
            </a:endParaRPr>
          </a:p>
        </p:txBody>
      </p:sp>
      <p:sp>
        <p:nvSpPr>
          <p:cNvPr id="7" name="Textfeld 6">
            <a:extLst>
              <a:ext uri="{FF2B5EF4-FFF2-40B4-BE49-F238E27FC236}">
                <a16:creationId xmlns:a16="http://schemas.microsoft.com/office/drawing/2014/main" id="{948A688D-6F2F-E024-B693-6D67931A416D}"/>
              </a:ext>
            </a:extLst>
          </p:cNvPr>
          <p:cNvSpPr txBox="1">
            <a:spLocks noChangeArrowheads="1"/>
          </p:cNvSpPr>
          <p:nvPr/>
        </p:nvSpPr>
        <p:spPr bwMode="auto">
          <a:xfrm>
            <a:off x="719138" y="3427413"/>
            <a:ext cx="102266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a:solidFill>
                  <a:srgbClr val="000000"/>
                </a:solidFill>
              </a:rPr>
              <a:t>Monolithische hochvorgespannte Gläser mit einer erhöhten Biegezugfestigkeit, einer speziellen Kantenbearbeitung und einer speziellen Beschichtung ab 6mm Glasstärke  </a:t>
            </a:r>
          </a:p>
        </p:txBody>
      </p:sp>
      <p:sp>
        <p:nvSpPr>
          <p:cNvPr id="10" name="Textfeld 9">
            <a:extLst>
              <a:ext uri="{FF2B5EF4-FFF2-40B4-BE49-F238E27FC236}">
                <a16:creationId xmlns:a16="http://schemas.microsoft.com/office/drawing/2014/main" id="{8A982ADF-FEC4-2FBC-8299-76E508DE5BBC}"/>
              </a:ext>
            </a:extLst>
          </p:cNvPr>
          <p:cNvSpPr txBox="1">
            <a:spLocks noChangeArrowheads="1"/>
          </p:cNvSpPr>
          <p:nvPr/>
        </p:nvSpPr>
        <p:spPr bwMode="auto">
          <a:xfrm>
            <a:off x="719138" y="3057525"/>
            <a:ext cx="4778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Widerstandsklassen: </a:t>
            </a:r>
            <a:r>
              <a:rPr lang="de-AT" altLang="de-DE" b="1">
                <a:solidFill>
                  <a:srgbClr val="0089D9"/>
                </a:solidFill>
              </a:rPr>
              <a:t>EW30 </a:t>
            </a:r>
            <a:r>
              <a:rPr lang="de-AT" altLang="de-DE" b="1">
                <a:solidFill>
                  <a:srgbClr val="000000"/>
                </a:solidFill>
              </a:rPr>
              <a:t>und</a:t>
            </a:r>
            <a:r>
              <a:rPr lang="de-AT" altLang="de-DE" b="1">
                <a:solidFill>
                  <a:srgbClr val="0089D9"/>
                </a:solidFill>
              </a:rPr>
              <a:t> EW60</a:t>
            </a:r>
          </a:p>
        </p:txBody>
      </p:sp>
      <p:pic>
        <p:nvPicPr>
          <p:cNvPr id="11" name="Picture 80" descr="SGG-pyros-classic-lam">
            <a:extLst>
              <a:ext uri="{FF2B5EF4-FFF2-40B4-BE49-F238E27FC236}">
                <a16:creationId xmlns:a16="http://schemas.microsoft.com/office/drawing/2014/main" id="{6CF84F9E-BAEE-942F-7F83-80AEED295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550" y="4987925"/>
            <a:ext cx="395288"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4BC68EFB-374D-C709-94C3-31423F5FB818}"/>
              </a:ext>
            </a:extLst>
          </p:cNvPr>
          <p:cNvSpPr txBox="1">
            <a:spLocks noChangeArrowheads="1"/>
          </p:cNvSpPr>
          <p:nvPr/>
        </p:nvSpPr>
        <p:spPr bwMode="auto">
          <a:xfrm>
            <a:off x="8234363" y="4325938"/>
            <a:ext cx="26352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400" b="1">
                <a:solidFill>
                  <a:srgbClr val="000000"/>
                </a:solidFill>
              </a:rPr>
              <a:t>      </a:t>
            </a:r>
            <a:r>
              <a:rPr lang="de-AT" altLang="de-DE" sz="1600" b="1"/>
              <a:t>Produktbeispiel:</a:t>
            </a:r>
            <a:r>
              <a:rPr lang="de-AT" altLang="de-DE" sz="1600" b="1">
                <a:solidFill>
                  <a:srgbClr val="000000"/>
                </a:solidFill>
              </a:rPr>
              <a:t>             </a:t>
            </a:r>
            <a:r>
              <a:rPr lang="de-AT" altLang="de-DE" sz="1600" b="1">
                <a:solidFill>
                  <a:srgbClr val="0089D9"/>
                </a:solidFill>
              </a:rPr>
              <a:t>Vetroflam Stadip 30 (VSG)</a:t>
            </a:r>
            <a:endParaRPr lang="de-AT" altLang="de-DE" sz="1400" b="1">
              <a:solidFill>
                <a:srgbClr val="0089D9"/>
              </a:solidFill>
            </a:endParaRPr>
          </a:p>
        </p:txBody>
      </p:sp>
      <p:sp>
        <p:nvSpPr>
          <p:cNvPr id="19" name="Textfeld 18">
            <a:extLst>
              <a:ext uri="{FF2B5EF4-FFF2-40B4-BE49-F238E27FC236}">
                <a16:creationId xmlns:a16="http://schemas.microsoft.com/office/drawing/2014/main" id="{66124344-4E49-D749-E057-304E4DB3624C}"/>
              </a:ext>
            </a:extLst>
          </p:cNvPr>
          <p:cNvSpPr txBox="1">
            <a:spLocks noChangeArrowheads="1"/>
          </p:cNvSpPr>
          <p:nvPr/>
        </p:nvSpPr>
        <p:spPr bwMode="auto">
          <a:xfrm>
            <a:off x="719138" y="4711700"/>
            <a:ext cx="7327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B050"/>
                </a:solidFill>
              </a:rPr>
              <a:t>Anwendung im Innen + Außenbereich (z.B. EW30 Geländerverglasung)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a:extLst>
              <a:ext uri="{FF2B5EF4-FFF2-40B4-BE49-F238E27FC236}">
                <a16:creationId xmlns:a16="http://schemas.microsoft.com/office/drawing/2014/main" id="{EA647782-97EE-4FA1-4DD9-EC6341F4E348}"/>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Produkttechnologien Brandschutzglas</a:t>
            </a:r>
          </a:p>
        </p:txBody>
      </p:sp>
      <p:sp>
        <p:nvSpPr>
          <p:cNvPr id="3" name="Rechteck 2">
            <a:extLst>
              <a:ext uri="{FF2B5EF4-FFF2-40B4-BE49-F238E27FC236}">
                <a16:creationId xmlns:a16="http://schemas.microsoft.com/office/drawing/2014/main" id="{29ACE7C6-461A-04D0-17E2-DEB2D97E61BA}"/>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9876" name="Textfeld 8">
            <a:extLst>
              <a:ext uri="{FF2B5EF4-FFF2-40B4-BE49-F238E27FC236}">
                <a16:creationId xmlns:a16="http://schemas.microsoft.com/office/drawing/2014/main" id="{B9CF29FC-5490-8F0C-D0BF-04689FB6E222}"/>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Widerstandsklasse E - Brandversuch </a:t>
            </a:r>
          </a:p>
        </p:txBody>
      </p:sp>
      <p:pic>
        <p:nvPicPr>
          <p:cNvPr id="6" name="Inhaltsplatzhalter 7">
            <a:extLst>
              <a:ext uri="{FF2B5EF4-FFF2-40B4-BE49-F238E27FC236}">
                <a16:creationId xmlns:a16="http://schemas.microsoft.com/office/drawing/2014/main" id="{19DE997D-451C-F565-778C-AE10C9B7A529}"/>
              </a:ext>
            </a:extLst>
          </p:cNvPr>
          <p:cNvPicPr>
            <a:picLocks noChangeAspect="1"/>
          </p:cNvPicPr>
          <p:nvPr/>
        </p:nvPicPr>
        <p:blipFill rotWithShape="1">
          <a:blip r:embed="rId2"/>
          <a:srcRect t="8013" r="5" b="3022"/>
          <a:stretch/>
        </p:blipFill>
        <p:spPr>
          <a:xfrm>
            <a:off x="642599" y="1437895"/>
            <a:ext cx="4185215" cy="4931873"/>
          </a:xfrm>
          <a:prstGeom prst="rect">
            <a:avLst/>
          </a:prstGeom>
          <a:noFill/>
          <a:effectLst>
            <a:softEdge rad="127000"/>
          </a:effectLst>
        </p:spPr>
      </p:pic>
      <p:pic>
        <p:nvPicPr>
          <p:cNvPr id="7" name="Inhaltsplatzhalter 5">
            <a:extLst>
              <a:ext uri="{FF2B5EF4-FFF2-40B4-BE49-F238E27FC236}">
                <a16:creationId xmlns:a16="http://schemas.microsoft.com/office/drawing/2014/main" id="{A9107555-F529-DAE2-BC3B-931A0C8E3A1D}"/>
              </a:ext>
            </a:extLst>
          </p:cNvPr>
          <p:cNvPicPr>
            <a:picLocks noChangeAspect="1"/>
          </p:cNvPicPr>
          <p:nvPr/>
        </p:nvPicPr>
        <p:blipFill rotWithShape="1">
          <a:blip r:embed="rId3"/>
          <a:srcRect r="-2" b="11324"/>
          <a:stretch/>
        </p:blipFill>
        <p:spPr>
          <a:xfrm>
            <a:off x="5054700" y="1437895"/>
            <a:ext cx="4185214" cy="4931872"/>
          </a:xfrm>
          <a:prstGeom prst="rect">
            <a:avLst/>
          </a:prstGeom>
          <a:noFill/>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a:extLst>
              <a:ext uri="{FF2B5EF4-FFF2-40B4-BE49-F238E27FC236}">
                <a16:creationId xmlns:a16="http://schemas.microsoft.com/office/drawing/2014/main" id="{8BA77546-1BC4-F573-017E-69152C6142E8}"/>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Produkttechnologien Brandschutzglas</a:t>
            </a:r>
          </a:p>
        </p:txBody>
      </p:sp>
      <p:sp>
        <p:nvSpPr>
          <p:cNvPr id="3" name="Rechteck 2">
            <a:extLst>
              <a:ext uri="{FF2B5EF4-FFF2-40B4-BE49-F238E27FC236}">
                <a16:creationId xmlns:a16="http://schemas.microsoft.com/office/drawing/2014/main" id="{2C459251-47F4-CC4D-163B-604A8E2882B6}"/>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80900" name="Textfeld 3">
            <a:extLst>
              <a:ext uri="{FF2B5EF4-FFF2-40B4-BE49-F238E27FC236}">
                <a16:creationId xmlns:a16="http://schemas.microsoft.com/office/drawing/2014/main" id="{8C572D53-0D5D-FF8A-3DA9-FA97E91FB37C}"/>
              </a:ext>
            </a:extLst>
          </p:cNvPr>
          <p:cNvSpPr txBox="1">
            <a:spLocks noChangeArrowheads="1"/>
          </p:cNvSpPr>
          <p:nvPr/>
        </p:nvSpPr>
        <p:spPr bwMode="auto">
          <a:xfrm>
            <a:off x="719138" y="1538288"/>
            <a:ext cx="9070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0000"/>
                </a:solidFill>
              </a:rPr>
              <a:t>Mindestens 2 Gläser mit einer dazwischen liegenden Brandschutzschicht </a:t>
            </a:r>
          </a:p>
        </p:txBody>
      </p:sp>
      <p:sp>
        <p:nvSpPr>
          <p:cNvPr id="80901" name="Textfeld 8">
            <a:extLst>
              <a:ext uri="{FF2B5EF4-FFF2-40B4-BE49-F238E27FC236}">
                <a16:creationId xmlns:a16="http://schemas.microsoft.com/office/drawing/2014/main" id="{395BDECF-AE35-96CE-EAA8-F78DB7C8E435}"/>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Widerstandsklasse EW / EI – „Festmaßprodukte“ </a:t>
            </a:r>
          </a:p>
        </p:txBody>
      </p:sp>
      <p:sp>
        <p:nvSpPr>
          <p:cNvPr id="80902" name="Textfeld 11">
            <a:extLst>
              <a:ext uri="{FF2B5EF4-FFF2-40B4-BE49-F238E27FC236}">
                <a16:creationId xmlns:a16="http://schemas.microsoft.com/office/drawing/2014/main" id="{9C62A5EB-7EF6-D137-8D2F-A73ED4E3AC1E}"/>
              </a:ext>
            </a:extLst>
          </p:cNvPr>
          <p:cNvSpPr txBox="1">
            <a:spLocks noChangeArrowheads="1"/>
          </p:cNvSpPr>
          <p:nvPr/>
        </p:nvSpPr>
        <p:spPr bwMode="auto">
          <a:xfrm>
            <a:off x="719138" y="2057400"/>
            <a:ext cx="74406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Widerstandsklassen: </a:t>
            </a:r>
            <a:r>
              <a:rPr lang="de-AT" altLang="de-DE" b="1">
                <a:solidFill>
                  <a:srgbClr val="0089D9"/>
                </a:solidFill>
              </a:rPr>
              <a:t>EW30 – EW120 </a:t>
            </a:r>
            <a:r>
              <a:rPr lang="de-AT" altLang="de-DE" b="1"/>
              <a:t>und </a:t>
            </a:r>
            <a:r>
              <a:rPr lang="de-AT" altLang="de-DE" b="1">
                <a:solidFill>
                  <a:srgbClr val="0089D9"/>
                </a:solidFill>
              </a:rPr>
              <a:t>EI30 – EI120</a:t>
            </a:r>
          </a:p>
        </p:txBody>
      </p:sp>
      <p:pic>
        <p:nvPicPr>
          <p:cNvPr id="11" name="Grafik 10" descr="Ein Bild, das Rechteck, Design, Kunst enthält.&#10;&#10;KI-generierte Inhalte können fehlerhaft sein.">
            <a:extLst>
              <a:ext uri="{FF2B5EF4-FFF2-40B4-BE49-F238E27FC236}">
                <a16:creationId xmlns:a16="http://schemas.microsoft.com/office/drawing/2014/main" id="{D59A4E8A-9E61-8FDF-C061-0778B9803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3084513"/>
            <a:ext cx="17907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18" descr="Ein Bild, das Screenshot, Text, Design enthält.&#10;&#10;KI-generierte Inhalte können fehlerhaft sein.">
            <a:extLst>
              <a:ext uri="{FF2B5EF4-FFF2-40B4-BE49-F238E27FC236}">
                <a16:creationId xmlns:a16="http://schemas.microsoft.com/office/drawing/2014/main" id="{9EE25E04-D304-5E4D-9A49-E160D43A6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3084513"/>
            <a:ext cx="173513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23" descr="Ein Bild, das Design enthält.&#10;&#10;KI-generierte Inhalte können fehlerhaft sein.">
            <a:extLst>
              <a:ext uri="{FF2B5EF4-FFF2-40B4-BE49-F238E27FC236}">
                <a16:creationId xmlns:a16="http://schemas.microsoft.com/office/drawing/2014/main" id="{50A4147E-C916-2EA4-5A31-9A56F6A54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638" y="3073400"/>
            <a:ext cx="1646237"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feld 24">
            <a:extLst>
              <a:ext uri="{FF2B5EF4-FFF2-40B4-BE49-F238E27FC236}">
                <a16:creationId xmlns:a16="http://schemas.microsoft.com/office/drawing/2014/main" id="{7F0B6597-811E-D151-F5D1-91B9E99606A9}"/>
              </a:ext>
            </a:extLst>
          </p:cNvPr>
          <p:cNvSpPr txBox="1">
            <a:spLocks noChangeArrowheads="1"/>
          </p:cNvSpPr>
          <p:nvPr/>
        </p:nvSpPr>
        <p:spPr bwMode="auto">
          <a:xfrm>
            <a:off x="719138" y="5583238"/>
            <a:ext cx="9677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600" b="1"/>
              <a:t>Höhere Widerstandsklassen (z.B. EI90) können durch mehrere Gläser und mehrere Brandschutzschichten, oder auch nur über die Dicke der Brandschutzschicht erreicht werden.</a:t>
            </a:r>
          </a:p>
        </p:txBody>
      </p:sp>
      <p:pic>
        <p:nvPicPr>
          <p:cNvPr id="27" name="Grafik 26" descr="Ein Bild, das Rahmen, Design, Spiegel enthält.&#10;&#10;KI-generierte Inhalte können fehlerhaft sein.">
            <a:extLst>
              <a:ext uri="{FF2B5EF4-FFF2-40B4-BE49-F238E27FC236}">
                <a16:creationId xmlns:a16="http://schemas.microsoft.com/office/drawing/2014/main" id="{FFD37840-BC24-BAA3-7646-167E4DB5304B}"/>
              </a:ext>
            </a:extLst>
          </p:cNvPr>
          <p:cNvPicPr>
            <a:picLocks noChangeAspect="1"/>
          </p:cNvPicPr>
          <p:nvPr/>
        </p:nvPicPr>
        <p:blipFill>
          <a:blip r:embed="rId5" cstate="screen"/>
          <a:stretch>
            <a:fillRect/>
          </a:stretch>
        </p:blipFill>
        <p:spPr>
          <a:xfrm>
            <a:off x="8657148" y="2586681"/>
            <a:ext cx="2588657" cy="2732872"/>
          </a:xfrm>
          <a:prstGeom prst="rect">
            <a:avLst/>
          </a:prstGeom>
          <a:effectLst>
            <a:softEdge rad="127000"/>
          </a:effectLst>
        </p:spPr>
      </p:pic>
      <p:sp>
        <p:nvSpPr>
          <p:cNvPr id="30" name="Textfeld 29">
            <a:extLst>
              <a:ext uri="{FF2B5EF4-FFF2-40B4-BE49-F238E27FC236}">
                <a16:creationId xmlns:a16="http://schemas.microsoft.com/office/drawing/2014/main" id="{E3D602F9-FAC6-991B-2BC7-59F55A61DD41}"/>
              </a:ext>
            </a:extLst>
          </p:cNvPr>
          <p:cNvSpPr txBox="1">
            <a:spLocks noChangeArrowheads="1"/>
          </p:cNvSpPr>
          <p:nvPr/>
        </p:nvSpPr>
        <p:spPr bwMode="auto">
          <a:xfrm>
            <a:off x="719138" y="2563813"/>
            <a:ext cx="2339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u="sng">
                <a:solidFill>
                  <a:srgbClr val="000000"/>
                </a:solidFill>
              </a:rPr>
              <a:t>Funktionsweise:</a:t>
            </a:r>
            <a:endParaRPr lang="de-AT" altLang="de-DE" b="1" u="sng">
              <a:solidFill>
                <a:srgbClr val="0089D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a:extLst>
              <a:ext uri="{FF2B5EF4-FFF2-40B4-BE49-F238E27FC236}">
                <a16:creationId xmlns:a16="http://schemas.microsoft.com/office/drawing/2014/main" id="{DAFC16B3-7F9D-C309-8004-3982A03AA820}"/>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Produkttechnologien Brandschutzglas</a:t>
            </a:r>
          </a:p>
        </p:txBody>
      </p:sp>
      <p:sp>
        <p:nvSpPr>
          <p:cNvPr id="3" name="Rechteck 2">
            <a:extLst>
              <a:ext uri="{FF2B5EF4-FFF2-40B4-BE49-F238E27FC236}">
                <a16:creationId xmlns:a16="http://schemas.microsoft.com/office/drawing/2014/main" id="{ED001070-660B-954B-C717-23BFDF5ED8F6}"/>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81924" name="Textfeld 8">
            <a:extLst>
              <a:ext uri="{FF2B5EF4-FFF2-40B4-BE49-F238E27FC236}">
                <a16:creationId xmlns:a16="http://schemas.microsoft.com/office/drawing/2014/main" id="{812A136F-8383-CF20-A747-0128949D10C4}"/>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Widerstandsklasse EW / EI – „Festmaßprodukte“ </a:t>
            </a:r>
          </a:p>
        </p:txBody>
      </p:sp>
      <p:sp>
        <p:nvSpPr>
          <p:cNvPr id="81925" name="Textfeld 6">
            <a:extLst>
              <a:ext uri="{FF2B5EF4-FFF2-40B4-BE49-F238E27FC236}">
                <a16:creationId xmlns:a16="http://schemas.microsoft.com/office/drawing/2014/main" id="{10930A80-A9CB-C418-B1CF-AC064E314920}"/>
              </a:ext>
            </a:extLst>
          </p:cNvPr>
          <p:cNvSpPr txBox="1">
            <a:spLocks noChangeArrowheads="1"/>
          </p:cNvSpPr>
          <p:nvPr/>
        </p:nvSpPr>
        <p:spPr bwMode="auto">
          <a:xfrm>
            <a:off x="719138" y="1503363"/>
            <a:ext cx="7499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Produktmerkmale:</a:t>
            </a:r>
            <a:endParaRPr lang="de-AT" altLang="de-DE" b="1">
              <a:solidFill>
                <a:srgbClr val="0089D9"/>
              </a:solidFill>
            </a:endParaRPr>
          </a:p>
        </p:txBody>
      </p:sp>
      <p:sp>
        <p:nvSpPr>
          <p:cNvPr id="5" name="Textfeld 4">
            <a:extLst>
              <a:ext uri="{FF2B5EF4-FFF2-40B4-BE49-F238E27FC236}">
                <a16:creationId xmlns:a16="http://schemas.microsoft.com/office/drawing/2014/main" id="{9B35DFD4-1F3A-7D4A-B38A-B57A7435AC2F}"/>
              </a:ext>
            </a:extLst>
          </p:cNvPr>
          <p:cNvSpPr txBox="1">
            <a:spLocks noChangeArrowheads="1"/>
          </p:cNvSpPr>
          <p:nvPr/>
        </p:nvSpPr>
        <p:spPr bwMode="auto">
          <a:xfrm>
            <a:off x="719138" y="1925638"/>
            <a:ext cx="7499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Glasdicken EI30 = 16 - 22mm</a:t>
            </a:r>
          </a:p>
        </p:txBody>
      </p:sp>
      <p:sp>
        <p:nvSpPr>
          <p:cNvPr id="6" name="Textfeld 5">
            <a:extLst>
              <a:ext uri="{FF2B5EF4-FFF2-40B4-BE49-F238E27FC236}">
                <a16:creationId xmlns:a16="http://schemas.microsoft.com/office/drawing/2014/main" id="{D09D42BE-3472-0665-823F-CDAD4FF7113F}"/>
              </a:ext>
            </a:extLst>
          </p:cNvPr>
          <p:cNvSpPr txBox="1">
            <a:spLocks noChangeArrowheads="1"/>
          </p:cNvSpPr>
          <p:nvPr/>
        </p:nvSpPr>
        <p:spPr bwMode="auto">
          <a:xfrm>
            <a:off x="719138" y="2251075"/>
            <a:ext cx="7499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Glasdicken EI60 = 25 - 28mm</a:t>
            </a:r>
          </a:p>
        </p:txBody>
      </p:sp>
      <p:sp>
        <p:nvSpPr>
          <p:cNvPr id="8" name="Textfeld 7">
            <a:extLst>
              <a:ext uri="{FF2B5EF4-FFF2-40B4-BE49-F238E27FC236}">
                <a16:creationId xmlns:a16="http://schemas.microsoft.com/office/drawing/2014/main" id="{3BD31DD1-ED1E-083F-F7DB-33D7EEBACC9D}"/>
              </a:ext>
            </a:extLst>
          </p:cNvPr>
          <p:cNvSpPr txBox="1">
            <a:spLocks noChangeArrowheads="1"/>
          </p:cNvSpPr>
          <p:nvPr/>
        </p:nvSpPr>
        <p:spPr bwMode="auto">
          <a:xfrm>
            <a:off x="719138" y="2578100"/>
            <a:ext cx="7499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Glasdicken EI90 = 30 - 40mm</a:t>
            </a:r>
          </a:p>
        </p:txBody>
      </p:sp>
      <p:sp>
        <p:nvSpPr>
          <p:cNvPr id="10" name="Textfeld 9">
            <a:extLst>
              <a:ext uri="{FF2B5EF4-FFF2-40B4-BE49-F238E27FC236}">
                <a16:creationId xmlns:a16="http://schemas.microsoft.com/office/drawing/2014/main" id="{5BE981AF-8E7C-10CA-BCD2-BCD06E0BE3C0}"/>
              </a:ext>
            </a:extLst>
          </p:cNvPr>
          <p:cNvSpPr txBox="1">
            <a:spLocks noChangeArrowheads="1"/>
          </p:cNvSpPr>
          <p:nvPr/>
        </p:nvSpPr>
        <p:spPr bwMode="auto">
          <a:xfrm>
            <a:off x="719138" y="2900363"/>
            <a:ext cx="74993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Randverbund ähnlich einem Isolierglas</a:t>
            </a:r>
          </a:p>
        </p:txBody>
      </p:sp>
      <p:sp>
        <p:nvSpPr>
          <p:cNvPr id="13" name="Textfeld 12">
            <a:extLst>
              <a:ext uri="{FF2B5EF4-FFF2-40B4-BE49-F238E27FC236}">
                <a16:creationId xmlns:a16="http://schemas.microsoft.com/office/drawing/2014/main" id="{90B2B7AD-3578-37CC-0F95-8FDC0C076309}"/>
              </a:ext>
            </a:extLst>
          </p:cNvPr>
          <p:cNvSpPr txBox="1">
            <a:spLocks noChangeArrowheads="1"/>
          </p:cNvSpPr>
          <p:nvPr/>
        </p:nvSpPr>
        <p:spPr bwMode="auto">
          <a:xfrm>
            <a:off x="719138" y="3556000"/>
            <a:ext cx="74993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Einzelgläser zu 98% aus ESG</a:t>
            </a:r>
          </a:p>
        </p:txBody>
      </p:sp>
      <p:pic>
        <p:nvPicPr>
          <p:cNvPr id="15" name="Grafik 14" descr="Ein Bild, das Rechteck, Screenshot, Spiegel enthält.&#10;&#10;KI-generierte Inhalte können fehlerhaft sein.">
            <a:extLst>
              <a:ext uri="{FF2B5EF4-FFF2-40B4-BE49-F238E27FC236}">
                <a16:creationId xmlns:a16="http://schemas.microsoft.com/office/drawing/2014/main" id="{1E13EAE2-55A5-8A92-73C5-B103BBC2CBB7}"/>
              </a:ext>
            </a:extLst>
          </p:cNvPr>
          <p:cNvPicPr>
            <a:picLocks noChangeAspect="1"/>
          </p:cNvPicPr>
          <p:nvPr/>
        </p:nvPicPr>
        <p:blipFill>
          <a:blip r:embed="rId2" cstate="screen"/>
          <a:stretch>
            <a:fillRect/>
          </a:stretch>
        </p:blipFill>
        <p:spPr>
          <a:xfrm>
            <a:off x="6246375" y="2295919"/>
            <a:ext cx="1745542" cy="1490854"/>
          </a:xfrm>
          <a:prstGeom prst="rect">
            <a:avLst/>
          </a:prstGeom>
          <a:effectLst>
            <a:softEdge rad="127000"/>
          </a:effectLst>
        </p:spPr>
      </p:pic>
      <p:pic>
        <p:nvPicPr>
          <p:cNvPr id="17" name="Grafik 16" descr="Ein Bild, das Text, Sticker enthält.&#10;&#10;KI-generierte Inhalte können fehlerhaft sein.">
            <a:extLst>
              <a:ext uri="{FF2B5EF4-FFF2-40B4-BE49-F238E27FC236}">
                <a16:creationId xmlns:a16="http://schemas.microsoft.com/office/drawing/2014/main" id="{EAB9ED5D-A422-5604-BEC0-23A72B838BFB}"/>
              </a:ext>
            </a:extLst>
          </p:cNvPr>
          <p:cNvPicPr>
            <a:picLocks noChangeAspect="1"/>
          </p:cNvPicPr>
          <p:nvPr/>
        </p:nvPicPr>
        <p:blipFill>
          <a:blip r:embed="rId3" cstate="screen"/>
          <a:stretch>
            <a:fillRect/>
          </a:stretch>
        </p:blipFill>
        <p:spPr>
          <a:xfrm>
            <a:off x="8279039" y="2272229"/>
            <a:ext cx="1745542" cy="1514544"/>
          </a:xfrm>
          <a:prstGeom prst="rect">
            <a:avLst/>
          </a:prstGeom>
          <a:effectLst>
            <a:softEdge rad="127000"/>
          </a:effectLst>
        </p:spPr>
      </p:pic>
      <p:sp>
        <p:nvSpPr>
          <p:cNvPr id="18" name="Textfeld 17">
            <a:extLst>
              <a:ext uri="{FF2B5EF4-FFF2-40B4-BE49-F238E27FC236}">
                <a16:creationId xmlns:a16="http://schemas.microsoft.com/office/drawing/2014/main" id="{3BCDC73F-F7AF-DE8C-8971-CC633B36AB20}"/>
              </a:ext>
            </a:extLst>
          </p:cNvPr>
          <p:cNvSpPr txBox="1">
            <a:spLocks noChangeArrowheads="1"/>
          </p:cNvSpPr>
          <p:nvPr/>
        </p:nvSpPr>
        <p:spPr bwMode="auto">
          <a:xfrm>
            <a:off x="719138" y="3227388"/>
            <a:ext cx="48783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Produktkennzeichnung (Stempel) </a:t>
            </a:r>
          </a:p>
        </p:txBody>
      </p:sp>
      <p:sp>
        <p:nvSpPr>
          <p:cNvPr id="22" name="Textfeld 21">
            <a:extLst>
              <a:ext uri="{FF2B5EF4-FFF2-40B4-BE49-F238E27FC236}">
                <a16:creationId xmlns:a16="http://schemas.microsoft.com/office/drawing/2014/main" id="{0C5AA660-4F3D-EF4E-F4E5-CFB9EB5030F0}"/>
              </a:ext>
            </a:extLst>
          </p:cNvPr>
          <p:cNvSpPr txBox="1">
            <a:spLocks noChangeArrowheads="1"/>
          </p:cNvSpPr>
          <p:nvPr/>
        </p:nvSpPr>
        <p:spPr bwMode="auto">
          <a:xfrm>
            <a:off x="719138" y="4210050"/>
            <a:ext cx="7499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Opakes (blickdichtes) Erscheinungsbild im Brandfall</a:t>
            </a:r>
          </a:p>
        </p:txBody>
      </p:sp>
      <p:pic>
        <p:nvPicPr>
          <p:cNvPr id="23" name="Grafik 22">
            <a:extLst>
              <a:ext uri="{FF2B5EF4-FFF2-40B4-BE49-F238E27FC236}">
                <a16:creationId xmlns:a16="http://schemas.microsoft.com/office/drawing/2014/main" id="{20AEF8D0-1B41-35AB-16E6-CD5FD4F9F3CC}"/>
              </a:ext>
            </a:extLst>
          </p:cNvPr>
          <p:cNvPicPr>
            <a:picLocks noChangeAspect="1"/>
          </p:cNvPicPr>
          <p:nvPr/>
        </p:nvPicPr>
        <p:blipFill>
          <a:blip r:embed="rId4" cstate="screen"/>
          <a:stretch>
            <a:fillRect/>
          </a:stretch>
        </p:blipFill>
        <p:spPr>
          <a:xfrm>
            <a:off x="718793" y="4606563"/>
            <a:ext cx="1647483" cy="1791506"/>
          </a:xfrm>
          <a:prstGeom prst="rect">
            <a:avLst/>
          </a:prstGeom>
          <a:effectLst>
            <a:softEdge rad="127000"/>
          </a:effectLst>
        </p:spPr>
      </p:pic>
      <p:pic>
        <p:nvPicPr>
          <p:cNvPr id="27" name="Grafik 26" descr="Ein Bild, das Gebäude, Kleidung, Straße, Person enthält.&#10;&#10;KI-generierte Inhalte können fehlerhaft sein.">
            <a:extLst>
              <a:ext uri="{FF2B5EF4-FFF2-40B4-BE49-F238E27FC236}">
                <a16:creationId xmlns:a16="http://schemas.microsoft.com/office/drawing/2014/main" id="{D55D1655-0757-273B-8B8D-9F55F39BB50A}"/>
              </a:ext>
            </a:extLst>
          </p:cNvPr>
          <p:cNvPicPr>
            <a:picLocks noChangeAspect="1"/>
          </p:cNvPicPr>
          <p:nvPr/>
        </p:nvPicPr>
        <p:blipFill>
          <a:blip r:embed="rId5" cstate="screen"/>
          <a:stretch>
            <a:fillRect/>
          </a:stretch>
        </p:blipFill>
        <p:spPr>
          <a:xfrm>
            <a:off x="2977243" y="4651330"/>
            <a:ext cx="2739950" cy="1791506"/>
          </a:xfrm>
          <a:prstGeom prst="rect">
            <a:avLst/>
          </a:prstGeom>
          <a:effectLst>
            <a:softEdge rad="127000"/>
          </a:effectLst>
        </p:spPr>
      </p:pic>
      <p:pic>
        <p:nvPicPr>
          <p:cNvPr id="29" name="Grafik 28" descr="Ein Bild, das Tür, Gebäude, Stahl, Beton enthält.&#10;&#10;KI-generierte Inhalte können fehlerhaft sein.">
            <a:extLst>
              <a:ext uri="{FF2B5EF4-FFF2-40B4-BE49-F238E27FC236}">
                <a16:creationId xmlns:a16="http://schemas.microsoft.com/office/drawing/2014/main" id="{181A5171-4277-DC09-3463-5CBE1DA797E5}"/>
              </a:ext>
            </a:extLst>
          </p:cNvPr>
          <p:cNvPicPr>
            <a:picLocks noChangeAspect="1"/>
          </p:cNvPicPr>
          <p:nvPr/>
        </p:nvPicPr>
        <p:blipFill>
          <a:blip r:embed="rId6" cstate="screen"/>
          <a:stretch>
            <a:fillRect/>
          </a:stretch>
        </p:blipFill>
        <p:spPr>
          <a:xfrm>
            <a:off x="6328160" y="4602455"/>
            <a:ext cx="2394152" cy="1795614"/>
          </a:xfrm>
          <a:prstGeom prst="rect">
            <a:avLst/>
          </a:prstGeom>
          <a:effectLst>
            <a:softEdge rad="127000"/>
          </a:effectLst>
        </p:spPr>
      </p:pic>
      <p:sp>
        <p:nvSpPr>
          <p:cNvPr id="30" name="Textfeld 29">
            <a:extLst>
              <a:ext uri="{FF2B5EF4-FFF2-40B4-BE49-F238E27FC236}">
                <a16:creationId xmlns:a16="http://schemas.microsoft.com/office/drawing/2014/main" id="{17F9C710-E7BF-B615-7A15-74D64352A6A7}"/>
              </a:ext>
            </a:extLst>
          </p:cNvPr>
          <p:cNvSpPr txBox="1">
            <a:spLocks noChangeArrowheads="1"/>
          </p:cNvSpPr>
          <p:nvPr/>
        </p:nvSpPr>
        <p:spPr bwMode="auto">
          <a:xfrm>
            <a:off x="719138" y="3884613"/>
            <a:ext cx="44402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Keine Nachbearbeitungsmöglichkeiten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3" grpId="0"/>
      <p:bldP spid="18" grpId="0"/>
      <p:bldP spid="22"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1">
            <a:extLst>
              <a:ext uri="{FF2B5EF4-FFF2-40B4-BE49-F238E27FC236}">
                <a16:creationId xmlns:a16="http://schemas.microsoft.com/office/drawing/2014/main" id="{391CA560-AEF2-2536-E82A-ECA4144A9696}"/>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Produkttechnologien Brandschutzglas</a:t>
            </a:r>
          </a:p>
        </p:txBody>
      </p:sp>
      <p:sp>
        <p:nvSpPr>
          <p:cNvPr id="3" name="Rechteck 2">
            <a:extLst>
              <a:ext uri="{FF2B5EF4-FFF2-40B4-BE49-F238E27FC236}">
                <a16:creationId xmlns:a16="http://schemas.microsoft.com/office/drawing/2014/main" id="{F03E26D4-2A82-943F-77CA-E8DD9FD6D593}"/>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82948" name="Textfeld 3">
            <a:extLst>
              <a:ext uri="{FF2B5EF4-FFF2-40B4-BE49-F238E27FC236}">
                <a16:creationId xmlns:a16="http://schemas.microsoft.com/office/drawing/2014/main" id="{0C0E0604-6107-A00A-088A-F6E07D086012}"/>
              </a:ext>
            </a:extLst>
          </p:cNvPr>
          <p:cNvSpPr txBox="1">
            <a:spLocks noChangeArrowheads="1"/>
          </p:cNvSpPr>
          <p:nvPr/>
        </p:nvSpPr>
        <p:spPr bwMode="auto">
          <a:xfrm>
            <a:off x="719138" y="1538288"/>
            <a:ext cx="9070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0000"/>
                </a:solidFill>
              </a:rPr>
              <a:t>Mehrere dünne Einzelgläser und mehrere dünne Brandschutzschichten </a:t>
            </a:r>
          </a:p>
        </p:txBody>
      </p:sp>
      <p:sp>
        <p:nvSpPr>
          <p:cNvPr id="82949" name="Textfeld 11">
            <a:extLst>
              <a:ext uri="{FF2B5EF4-FFF2-40B4-BE49-F238E27FC236}">
                <a16:creationId xmlns:a16="http://schemas.microsoft.com/office/drawing/2014/main" id="{872BAEE2-D145-8AFA-56B2-2A79705ACA7B}"/>
              </a:ext>
            </a:extLst>
          </p:cNvPr>
          <p:cNvSpPr txBox="1">
            <a:spLocks noChangeArrowheads="1"/>
          </p:cNvSpPr>
          <p:nvPr/>
        </p:nvSpPr>
        <p:spPr bwMode="auto">
          <a:xfrm>
            <a:off x="719138" y="2057400"/>
            <a:ext cx="74406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Widerstandsklassen: </a:t>
            </a:r>
            <a:r>
              <a:rPr lang="de-AT" altLang="de-DE" b="1">
                <a:solidFill>
                  <a:srgbClr val="0089D9"/>
                </a:solidFill>
              </a:rPr>
              <a:t>EW30 – EW120 </a:t>
            </a:r>
            <a:r>
              <a:rPr lang="de-AT" altLang="de-DE" b="1">
                <a:solidFill>
                  <a:srgbClr val="000000"/>
                </a:solidFill>
              </a:rPr>
              <a:t>und </a:t>
            </a:r>
            <a:r>
              <a:rPr lang="de-AT" altLang="de-DE" b="1">
                <a:solidFill>
                  <a:srgbClr val="0089D9"/>
                </a:solidFill>
              </a:rPr>
              <a:t>EI30 – EI120</a:t>
            </a:r>
          </a:p>
        </p:txBody>
      </p:sp>
      <p:sp>
        <p:nvSpPr>
          <p:cNvPr id="7" name="Textfeld 6">
            <a:extLst>
              <a:ext uri="{FF2B5EF4-FFF2-40B4-BE49-F238E27FC236}">
                <a16:creationId xmlns:a16="http://schemas.microsoft.com/office/drawing/2014/main" id="{20D3A767-F8DB-46DF-CCEA-D05669129B41}"/>
              </a:ext>
            </a:extLst>
          </p:cNvPr>
          <p:cNvSpPr txBox="1">
            <a:spLocks noChangeArrowheads="1"/>
          </p:cNvSpPr>
          <p:nvPr/>
        </p:nvSpPr>
        <p:spPr bwMode="auto">
          <a:xfrm>
            <a:off x="719138" y="2587625"/>
            <a:ext cx="7499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u="sng">
                <a:solidFill>
                  <a:srgbClr val="000000"/>
                </a:solidFill>
              </a:rPr>
              <a:t>Funktionsweise:</a:t>
            </a:r>
            <a:endParaRPr lang="de-AT" altLang="de-DE" b="1" u="sng">
              <a:solidFill>
                <a:srgbClr val="0089D9"/>
              </a:solidFill>
            </a:endParaRPr>
          </a:p>
        </p:txBody>
      </p:sp>
      <p:sp>
        <p:nvSpPr>
          <p:cNvPr id="25" name="Textfeld 24">
            <a:extLst>
              <a:ext uri="{FF2B5EF4-FFF2-40B4-BE49-F238E27FC236}">
                <a16:creationId xmlns:a16="http://schemas.microsoft.com/office/drawing/2014/main" id="{2624E2C9-6542-F6D1-51ED-4283E69E2DA4}"/>
              </a:ext>
            </a:extLst>
          </p:cNvPr>
          <p:cNvSpPr txBox="1">
            <a:spLocks noChangeArrowheads="1"/>
          </p:cNvSpPr>
          <p:nvPr/>
        </p:nvSpPr>
        <p:spPr bwMode="auto">
          <a:xfrm>
            <a:off x="719138" y="5583238"/>
            <a:ext cx="9677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600" b="1"/>
              <a:t>Höhere Widerstandsklassen (z.B. EI90) können durch eine höhere Anzahl von Einzelgläsern und eine höhere Anzahl von Brandschutzschicht erreicht werden.</a:t>
            </a:r>
          </a:p>
        </p:txBody>
      </p:sp>
      <p:pic>
        <p:nvPicPr>
          <p:cNvPr id="6" name="Grafik 5" descr="Ein Bild, das Text, Reihe, parallel, Messstab Maßband enthält.&#10;&#10;KI-generierte Inhalte können fehlerhaft sein.">
            <a:extLst>
              <a:ext uri="{FF2B5EF4-FFF2-40B4-BE49-F238E27FC236}">
                <a16:creationId xmlns:a16="http://schemas.microsoft.com/office/drawing/2014/main" id="{BD7A5E55-F00D-022B-B235-4548D73C8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3351213"/>
            <a:ext cx="1617662"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Grafik 9" descr="Ein Bild, das Clipart, Kreativität, Design enthält.&#10;&#10;KI-generierte Inhalte können fehlerhaft sein.">
            <a:extLst>
              <a:ext uri="{FF2B5EF4-FFF2-40B4-BE49-F238E27FC236}">
                <a16:creationId xmlns:a16="http://schemas.microsoft.com/office/drawing/2014/main" id="{C6E60447-9EEF-8387-EA6A-A46C11E29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38" y="4191000"/>
            <a:ext cx="7302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descr="Ein Bild, das Entwurf, Zeichnung, Darstellung, Clipart enthält.&#10;&#10;KI-generierte Inhalte können fehlerhaft sein.">
            <a:extLst>
              <a:ext uri="{FF2B5EF4-FFF2-40B4-BE49-F238E27FC236}">
                <a16:creationId xmlns:a16="http://schemas.microsoft.com/office/drawing/2014/main" id="{40258AE8-7F47-E79A-1A99-AA3A3956D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100" y="3322638"/>
            <a:ext cx="23701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20" descr="Ein Bild, das Design, Aluminium, Spiegel, Wand enthält.&#10;&#10;KI-generierte Inhalte können fehlerhaft sein.">
            <a:extLst>
              <a:ext uri="{FF2B5EF4-FFF2-40B4-BE49-F238E27FC236}">
                <a16:creationId xmlns:a16="http://schemas.microsoft.com/office/drawing/2014/main" id="{1A33343C-F839-6CCF-6D56-8747E2FE44F2}"/>
              </a:ext>
            </a:extLst>
          </p:cNvPr>
          <p:cNvPicPr>
            <a:picLocks noChangeAspect="1"/>
          </p:cNvPicPr>
          <p:nvPr/>
        </p:nvPicPr>
        <p:blipFill>
          <a:blip r:embed="rId5" cstate="screen"/>
          <a:stretch>
            <a:fillRect/>
          </a:stretch>
        </p:blipFill>
        <p:spPr>
          <a:xfrm>
            <a:off x="7207159" y="2646214"/>
            <a:ext cx="2023110" cy="2582950"/>
          </a:xfrm>
          <a:prstGeom prst="rect">
            <a:avLst/>
          </a:prstGeom>
          <a:effectLst>
            <a:softEdge rad="127000"/>
          </a:effectLst>
        </p:spPr>
      </p:pic>
      <p:sp>
        <p:nvSpPr>
          <p:cNvPr id="82956" name="Textfeld 21">
            <a:extLst>
              <a:ext uri="{FF2B5EF4-FFF2-40B4-BE49-F238E27FC236}">
                <a16:creationId xmlns:a16="http://schemas.microsoft.com/office/drawing/2014/main" id="{51D961CE-C596-12EE-BDC8-51440F9A03DB}"/>
              </a:ext>
            </a:extLst>
          </p:cNvPr>
          <p:cNvSpPr txBox="1">
            <a:spLocks noChangeArrowheads="1"/>
          </p:cNvSpPr>
          <p:nvPr/>
        </p:nvSpPr>
        <p:spPr bwMode="auto">
          <a:xfrm>
            <a:off x="719138" y="906463"/>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Widerstandsklasse EW / EI – „Bandmaßprodukte“ </a:t>
            </a:r>
            <a:r>
              <a:rPr lang="de-AT" altLang="de-DE" sz="1400" b="1">
                <a:solidFill>
                  <a:srgbClr val="0089D9"/>
                </a:solidFill>
              </a:rPr>
              <a:t>(schneidbare Produkte) </a:t>
            </a:r>
            <a:endParaRPr lang="de-AT" altLang="de-DE" sz="2000" b="1">
              <a:solidFill>
                <a:srgbClr val="0089D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95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a:extLst>
              <a:ext uri="{FF2B5EF4-FFF2-40B4-BE49-F238E27FC236}">
                <a16:creationId xmlns:a16="http://schemas.microsoft.com/office/drawing/2014/main" id="{98F6D947-7497-7E6A-79F4-B53E45441213}"/>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Produkttechnologien Brandschutzglas</a:t>
            </a:r>
          </a:p>
        </p:txBody>
      </p:sp>
      <p:sp>
        <p:nvSpPr>
          <p:cNvPr id="3" name="Rechteck 2">
            <a:extLst>
              <a:ext uri="{FF2B5EF4-FFF2-40B4-BE49-F238E27FC236}">
                <a16:creationId xmlns:a16="http://schemas.microsoft.com/office/drawing/2014/main" id="{E3533532-F5C0-E866-A7EE-80EA5E138B52}"/>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83972" name="Textfeld 8">
            <a:extLst>
              <a:ext uri="{FF2B5EF4-FFF2-40B4-BE49-F238E27FC236}">
                <a16:creationId xmlns:a16="http://schemas.microsoft.com/office/drawing/2014/main" id="{7768C733-9661-36BB-BFB0-2C1567C91AEA}"/>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Widerstandsklasse EW / EI – „Bandmaßprodukte“ </a:t>
            </a:r>
            <a:r>
              <a:rPr lang="de-AT" altLang="de-DE" sz="1400" b="1">
                <a:solidFill>
                  <a:srgbClr val="0089D9"/>
                </a:solidFill>
              </a:rPr>
              <a:t>(schneidbare Produkte) </a:t>
            </a:r>
            <a:endParaRPr lang="de-AT" altLang="de-DE" sz="2000" b="1">
              <a:solidFill>
                <a:srgbClr val="0089D9"/>
              </a:solidFill>
            </a:endParaRPr>
          </a:p>
        </p:txBody>
      </p:sp>
      <p:sp>
        <p:nvSpPr>
          <p:cNvPr id="83973" name="Textfeld 6">
            <a:extLst>
              <a:ext uri="{FF2B5EF4-FFF2-40B4-BE49-F238E27FC236}">
                <a16:creationId xmlns:a16="http://schemas.microsoft.com/office/drawing/2014/main" id="{F233F954-1682-80A0-ECB9-1AD4D997BC15}"/>
              </a:ext>
            </a:extLst>
          </p:cNvPr>
          <p:cNvSpPr txBox="1">
            <a:spLocks noChangeArrowheads="1"/>
          </p:cNvSpPr>
          <p:nvPr/>
        </p:nvSpPr>
        <p:spPr bwMode="auto">
          <a:xfrm>
            <a:off x="719138" y="1503363"/>
            <a:ext cx="7499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Produktmerkmale:</a:t>
            </a:r>
            <a:endParaRPr lang="de-AT" altLang="de-DE" b="1">
              <a:solidFill>
                <a:srgbClr val="0089D9"/>
              </a:solidFill>
            </a:endParaRPr>
          </a:p>
        </p:txBody>
      </p:sp>
      <p:sp>
        <p:nvSpPr>
          <p:cNvPr id="5" name="Textfeld 4">
            <a:extLst>
              <a:ext uri="{FF2B5EF4-FFF2-40B4-BE49-F238E27FC236}">
                <a16:creationId xmlns:a16="http://schemas.microsoft.com/office/drawing/2014/main" id="{CEB7D5F5-2460-12C1-EA97-F45AAECF53A8}"/>
              </a:ext>
            </a:extLst>
          </p:cNvPr>
          <p:cNvSpPr txBox="1">
            <a:spLocks noChangeArrowheads="1"/>
          </p:cNvSpPr>
          <p:nvPr/>
        </p:nvSpPr>
        <p:spPr bwMode="auto">
          <a:xfrm>
            <a:off x="719138" y="1925638"/>
            <a:ext cx="7499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Glasdicken EI30 = 15 - 19mm</a:t>
            </a:r>
          </a:p>
        </p:txBody>
      </p:sp>
      <p:sp>
        <p:nvSpPr>
          <p:cNvPr id="6" name="Textfeld 5">
            <a:extLst>
              <a:ext uri="{FF2B5EF4-FFF2-40B4-BE49-F238E27FC236}">
                <a16:creationId xmlns:a16="http://schemas.microsoft.com/office/drawing/2014/main" id="{0B0278E6-3169-E1D2-E693-F880D79CCD41}"/>
              </a:ext>
            </a:extLst>
          </p:cNvPr>
          <p:cNvSpPr txBox="1">
            <a:spLocks noChangeArrowheads="1"/>
          </p:cNvSpPr>
          <p:nvPr/>
        </p:nvSpPr>
        <p:spPr bwMode="auto">
          <a:xfrm>
            <a:off x="719138" y="2251075"/>
            <a:ext cx="7499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Glasdicken EI60 = 23 - 27mm</a:t>
            </a:r>
          </a:p>
        </p:txBody>
      </p:sp>
      <p:sp>
        <p:nvSpPr>
          <p:cNvPr id="8" name="Textfeld 7">
            <a:extLst>
              <a:ext uri="{FF2B5EF4-FFF2-40B4-BE49-F238E27FC236}">
                <a16:creationId xmlns:a16="http://schemas.microsoft.com/office/drawing/2014/main" id="{EF08576B-F8F4-03C1-855B-14D443B81007}"/>
              </a:ext>
            </a:extLst>
          </p:cNvPr>
          <p:cNvSpPr txBox="1">
            <a:spLocks noChangeArrowheads="1"/>
          </p:cNvSpPr>
          <p:nvPr/>
        </p:nvSpPr>
        <p:spPr bwMode="auto">
          <a:xfrm>
            <a:off x="719138" y="2578100"/>
            <a:ext cx="7499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Glasdicken EI90 = 37 - 40mm</a:t>
            </a:r>
          </a:p>
        </p:txBody>
      </p:sp>
      <p:sp>
        <p:nvSpPr>
          <p:cNvPr id="10" name="Textfeld 9">
            <a:extLst>
              <a:ext uri="{FF2B5EF4-FFF2-40B4-BE49-F238E27FC236}">
                <a16:creationId xmlns:a16="http://schemas.microsoft.com/office/drawing/2014/main" id="{3A0FD220-A696-4BE3-C98C-6DE4DCAE6C34}"/>
              </a:ext>
            </a:extLst>
          </p:cNvPr>
          <p:cNvSpPr txBox="1">
            <a:spLocks noChangeArrowheads="1"/>
          </p:cNvSpPr>
          <p:nvPr/>
        </p:nvSpPr>
        <p:spPr bwMode="auto">
          <a:xfrm>
            <a:off x="719138" y="2900363"/>
            <a:ext cx="74993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Kantenschutzband (Dichtband)</a:t>
            </a:r>
          </a:p>
        </p:txBody>
      </p:sp>
      <p:sp>
        <p:nvSpPr>
          <p:cNvPr id="13" name="Textfeld 12">
            <a:extLst>
              <a:ext uri="{FF2B5EF4-FFF2-40B4-BE49-F238E27FC236}">
                <a16:creationId xmlns:a16="http://schemas.microsoft.com/office/drawing/2014/main" id="{28790747-98A7-25B4-571A-74FEC611F84A}"/>
              </a:ext>
            </a:extLst>
          </p:cNvPr>
          <p:cNvSpPr txBox="1">
            <a:spLocks noChangeArrowheads="1"/>
          </p:cNvSpPr>
          <p:nvPr/>
        </p:nvSpPr>
        <p:spPr bwMode="auto">
          <a:xfrm>
            <a:off x="719138" y="3556000"/>
            <a:ext cx="74993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Einzelgläser (Dünngläser ca. 2,3mm) nicht vorgespannt</a:t>
            </a:r>
          </a:p>
        </p:txBody>
      </p:sp>
      <p:sp>
        <p:nvSpPr>
          <p:cNvPr id="18" name="Textfeld 17">
            <a:extLst>
              <a:ext uri="{FF2B5EF4-FFF2-40B4-BE49-F238E27FC236}">
                <a16:creationId xmlns:a16="http://schemas.microsoft.com/office/drawing/2014/main" id="{78746232-29F8-C1AF-DFB4-1D8725F4FABB}"/>
              </a:ext>
            </a:extLst>
          </p:cNvPr>
          <p:cNvSpPr txBox="1">
            <a:spLocks noChangeArrowheads="1"/>
          </p:cNvSpPr>
          <p:nvPr/>
        </p:nvSpPr>
        <p:spPr bwMode="auto">
          <a:xfrm>
            <a:off x="719138" y="3227388"/>
            <a:ext cx="48783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Produktkennzeichnung (Stempel) </a:t>
            </a:r>
          </a:p>
        </p:txBody>
      </p:sp>
      <p:sp>
        <p:nvSpPr>
          <p:cNvPr id="22" name="Textfeld 21">
            <a:extLst>
              <a:ext uri="{FF2B5EF4-FFF2-40B4-BE49-F238E27FC236}">
                <a16:creationId xmlns:a16="http://schemas.microsoft.com/office/drawing/2014/main" id="{4B37E837-2CE8-0880-E352-708EBFC3F8ED}"/>
              </a:ext>
            </a:extLst>
          </p:cNvPr>
          <p:cNvSpPr txBox="1">
            <a:spLocks noChangeArrowheads="1"/>
          </p:cNvSpPr>
          <p:nvPr/>
        </p:nvSpPr>
        <p:spPr bwMode="auto">
          <a:xfrm>
            <a:off x="719138" y="3886200"/>
            <a:ext cx="74993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400" b="1">
                <a:solidFill>
                  <a:srgbClr val="0089D9"/>
                </a:solidFill>
              </a:rPr>
              <a:t>Opakes (blickdichtes) Erscheinungsbild im Brandfall</a:t>
            </a:r>
          </a:p>
        </p:txBody>
      </p:sp>
      <p:pic>
        <p:nvPicPr>
          <p:cNvPr id="14" name="Grafik 13" descr="Ein Bild, das Aquarium, Grau, Fenster enthält.&#10;&#10;KI-generierte Inhalte können fehlerhaft sein.">
            <a:extLst>
              <a:ext uri="{FF2B5EF4-FFF2-40B4-BE49-F238E27FC236}">
                <a16:creationId xmlns:a16="http://schemas.microsoft.com/office/drawing/2014/main" id="{E11AED7F-91CB-4DBD-8A3A-CB2040FF37B2}"/>
              </a:ext>
            </a:extLst>
          </p:cNvPr>
          <p:cNvPicPr>
            <a:picLocks noChangeAspect="1"/>
          </p:cNvPicPr>
          <p:nvPr/>
        </p:nvPicPr>
        <p:blipFill>
          <a:blip r:embed="rId2" cstate="screen"/>
          <a:stretch>
            <a:fillRect/>
          </a:stretch>
        </p:blipFill>
        <p:spPr>
          <a:xfrm>
            <a:off x="8356821" y="1994565"/>
            <a:ext cx="1691539" cy="1668691"/>
          </a:xfrm>
          <a:prstGeom prst="rect">
            <a:avLst/>
          </a:prstGeom>
          <a:effectLst>
            <a:softEdge rad="127000"/>
          </a:effectLst>
        </p:spPr>
      </p:pic>
      <p:pic>
        <p:nvPicPr>
          <p:cNvPr id="19" name="Grafik 18" descr="Ein Bild, das Wand, Rechteck, Im Haus, Gelände enthält.&#10;&#10;KI-generierte Inhalte können fehlerhaft sein.">
            <a:extLst>
              <a:ext uri="{FF2B5EF4-FFF2-40B4-BE49-F238E27FC236}">
                <a16:creationId xmlns:a16="http://schemas.microsoft.com/office/drawing/2014/main" id="{7AC2D942-9CD4-B255-6268-C5E091E68CD2}"/>
              </a:ext>
            </a:extLst>
          </p:cNvPr>
          <p:cNvPicPr>
            <a:picLocks noChangeAspect="1"/>
          </p:cNvPicPr>
          <p:nvPr/>
        </p:nvPicPr>
        <p:blipFill>
          <a:blip r:embed="rId3" cstate="screen"/>
          <a:stretch>
            <a:fillRect/>
          </a:stretch>
        </p:blipFill>
        <p:spPr>
          <a:xfrm>
            <a:off x="718785" y="4592213"/>
            <a:ext cx="1322286" cy="1762177"/>
          </a:xfrm>
          <a:prstGeom prst="rect">
            <a:avLst/>
          </a:prstGeom>
          <a:effectLst>
            <a:softEdge rad="127000"/>
          </a:effectLst>
        </p:spPr>
      </p:pic>
      <p:pic>
        <p:nvPicPr>
          <p:cNvPr id="21" name="Grafik 20" descr="Ein Bild, das Text, Rechteck, transparentes Material, Im Haus enthält.&#10;&#10;KI-generierte Inhalte können fehlerhaft sein.">
            <a:extLst>
              <a:ext uri="{FF2B5EF4-FFF2-40B4-BE49-F238E27FC236}">
                <a16:creationId xmlns:a16="http://schemas.microsoft.com/office/drawing/2014/main" id="{DCECC5BF-BF79-5BD9-9747-8CBBAE6DD790}"/>
              </a:ext>
            </a:extLst>
          </p:cNvPr>
          <p:cNvPicPr>
            <a:picLocks noChangeAspect="1"/>
          </p:cNvPicPr>
          <p:nvPr/>
        </p:nvPicPr>
        <p:blipFill>
          <a:blip r:embed="rId4" cstate="screen"/>
          <a:stretch>
            <a:fillRect/>
          </a:stretch>
        </p:blipFill>
        <p:spPr>
          <a:xfrm>
            <a:off x="2620736" y="4598034"/>
            <a:ext cx="3818164" cy="1756355"/>
          </a:xfrm>
          <a:prstGeom prst="rect">
            <a:avLst/>
          </a:prstGeom>
          <a:effectLst>
            <a:softEdge rad="127000"/>
          </a:effectLst>
        </p:spPr>
      </p:pic>
      <p:pic>
        <p:nvPicPr>
          <p:cNvPr id="25" name="Grafik 24" descr="Ein Bild, das Fenster enthält.&#10;&#10;KI-generierte Inhalte können fehlerhaft sein.">
            <a:extLst>
              <a:ext uri="{FF2B5EF4-FFF2-40B4-BE49-F238E27FC236}">
                <a16:creationId xmlns:a16="http://schemas.microsoft.com/office/drawing/2014/main" id="{18BA06D7-99F6-FD31-A7D1-564E29862B89}"/>
              </a:ext>
            </a:extLst>
          </p:cNvPr>
          <p:cNvPicPr>
            <a:picLocks noChangeAspect="1"/>
          </p:cNvPicPr>
          <p:nvPr/>
        </p:nvPicPr>
        <p:blipFill>
          <a:blip r:embed="rId5" cstate="screen"/>
          <a:stretch>
            <a:fillRect/>
          </a:stretch>
        </p:blipFill>
        <p:spPr>
          <a:xfrm>
            <a:off x="6324353" y="1994565"/>
            <a:ext cx="1698404" cy="1669336"/>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3" grpId="0"/>
      <p:bldP spid="1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a:extLst>
              <a:ext uri="{FF2B5EF4-FFF2-40B4-BE49-F238E27FC236}">
                <a16:creationId xmlns:a16="http://schemas.microsoft.com/office/drawing/2014/main" id="{359863B5-0C08-B078-DE1A-C96D9E5B8C9B}"/>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Brandschutzglas</a:t>
            </a:r>
          </a:p>
        </p:txBody>
      </p:sp>
      <p:sp>
        <p:nvSpPr>
          <p:cNvPr id="3" name="Rechteck 2">
            <a:extLst>
              <a:ext uri="{FF2B5EF4-FFF2-40B4-BE49-F238E27FC236}">
                <a16:creationId xmlns:a16="http://schemas.microsoft.com/office/drawing/2014/main" id="{404AE7A5-0DEE-A999-3017-2360A518BC45}"/>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84996" name="Textfeld 8">
            <a:extLst>
              <a:ext uri="{FF2B5EF4-FFF2-40B4-BE49-F238E27FC236}">
                <a16:creationId xmlns:a16="http://schemas.microsoft.com/office/drawing/2014/main" id="{21C91DF4-70A4-D1AF-374D-DCF265CD8858}"/>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Generelle Punkte </a:t>
            </a:r>
          </a:p>
        </p:txBody>
      </p:sp>
      <p:sp>
        <p:nvSpPr>
          <p:cNvPr id="84997" name="Textfeld 6">
            <a:extLst>
              <a:ext uri="{FF2B5EF4-FFF2-40B4-BE49-F238E27FC236}">
                <a16:creationId xmlns:a16="http://schemas.microsoft.com/office/drawing/2014/main" id="{2DC62715-3434-D418-044D-631C049AC22A}"/>
              </a:ext>
            </a:extLst>
          </p:cNvPr>
          <p:cNvSpPr txBox="1">
            <a:spLocks noChangeArrowheads="1"/>
          </p:cNvSpPr>
          <p:nvPr/>
        </p:nvSpPr>
        <p:spPr bwMode="auto">
          <a:xfrm>
            <a:off x="719138" y="1497013"/>
            <a:ext cx="7499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a:solidFill>
                  <a:srgbClr val="000000"/>
                </a:solidFill>
              </a:rPr>
              <a:t>Was muss generell berücksichtigt werden?</a:t>
            </a:r>
            <a:endParaRPr lang="de-AT" altLang="de-DE" b="1">
              <a:solidFill>
                <a:srgbClr val="0089D9"/>
              </a:solidFill>
            </a:endParaRPr>
          </a:p>
        </p:txBody>
      </p:sp>
      <p:sp>
        <p:nvSpPr>
          <p:cNvPr id="5" name="Textfeld 4">
            <a:extLst>
              <a:ext uri="{FF2B5EF4-FFF2-40B4-BE49-F238E27FC236}">
                <a16:creationId xmlns:a16="http://schemas.microsoft.com/office/drawing/2014/main" id="{484BCD70-BB4B-6BA7-52E6-C74648DBC2CE}"/>
              </a:ext>
            </a:extLst>
          </p:cNvPr>
          <p:cNvSpPr txBox="1">
            <a:spLocks noChangeArrowheads="1"/>
          </p:cNvSpPr>
          <p:nvPr/>
        </p:nvSpPr>
        <p:spPr bwMode="auto">
          <a:xfrm>
            <a:off x="719138" y="1925638"/>
            <a:ext cx="113363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Der angegebene Temperatureinsatzbereich muss eingehalten werden (aufschäumende EW / EI Produkte)</a:t>
            </a:r>
          </a:p>
        </p:txBody>
      </p:sp>
      <p:sp>
        <p:nvSpPr>
          <p:cNvPr id="6" name="Textfeld 5">
            <a:extLst>
              <a:ext uri="{FF2B5EF4-FFF2-40B4-BE49-F238E27FC236}">
                <a16:creationId xmlns:a16="http://schemas.microsoft.com/office/drawing/2014/main" id="{FEC5DEEF-4A2C-CEF2-DCCE-5CC069A8B19B}"/>
              </a:ext>
            </a:extLst>
          </p:cNvPr>
          <p:cNvSpPr txBox="1">
            <a:spLocks noChangeArrowheads="1"/>
          </p:cNvSpPr>
          <p:nvPr/>
        </p:nvSpPr>
        <p:spPr bwMode="auto">
          <a:xfrm>
            <a:off x="719138" y="2312988"/>
            <a:ext cx="96535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Brandschutzgläser sind „Level 1“ Produkte nach dem AVCP System der europäischen Bauprodukteverordnung und müssen CE gekennzeichnet werden (Schutz für Leib und Leben) </a:t>
            </a:r>
          </a:p>
        </p:txBody>
      </p:sp>
      <p:sp>
        <p:nvSpPr>
          <p:cNvPr id="10" name="Textfeld 9">
            <a:extLst>
              <a:ext uri="{FF2B5EF4-FFF2-40B4-BE49-F238E27FC236}">
                <a16:creationId xmlns:a16="http://schemas.microsoft.com/office/drawing/2014/main" id="{19C9B8A6-CC80-8DB5-F4FF-137DE4B9E72A}"/>
              </a:ext>
            </a:extLst>
          </p:cNvPr>
          <p:cNvSpPr txBox="1">
            <a:spLocks noChangeArrowheads="1"/>
          </p:cNvSpPr>
          <p:nvPr/>
        </p:nvSpPr>
        <p:spPr bwMode="auto">
          <a:xfrm>
            <a:off x="719138" y="2919413"/>
            <a:ext cx="11020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Die Anforderungen je nach Einbausituation und Einbauort (z.B. Schwimmbäder, Kühlkammern, Seehöhe, usw.) </a:t>
            </a:r>
          </a:p>
        </p:txBody>
      </p:sp>
      <p:sp>
        <p:nvSpPr>
          <p:cNvPr id="22" name="Textfeld 21">
            <a:extLst>
              <a:ext uri="{FF2B5EF4-FFF2-40B4-BE49-F238E27FC236}">
                <a16:creationId xmlns:a16="http://schemas.microsoft.com/office/drawing/2014/main" id="{115E0A0B-215F-59B0-E011-A37F8E970D97}"/>
              </a:ext>
            </a:extLst>
          </p:cNvPr>
          <p:cNvSpPr txBox="1">
            <a:spLocks noChangeArrowheads="1"/>
          </p:cNvSpPr>
          <p:nvPr/>
        </p:nvSpPr>
        <p:spPr bwMode="auto">
          <a:xfrm>
            <a:off x="719138" y="3371850"/>
            <a:ext cx="100091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Brandschutzgläser sind Funktionsgläser (z.B. andere Qualitätsrichtlinien, Thema: Brandschutz vor Wärmeschutz)</a:t>
            </a:r>
          </a:p>
        </p:txBody>
      </p:sp>
      <p:sp>
        <p:nvSpPr>
          <p:cNvPr id="4" name="Textfeld 3">
            <a:extLst>
              <a:ext uri="{FF2B5EF4-FFF2-40B4-BE49-F238E27FC236}">
                <a16:creationId xmlns:a16="http://schemas.microsoft.com/office/drawing/2014/main" id="{7A1D5D51-27F3-8A63-14AC-6BEFDB87BA04}"/>
              </a:ext>
            </a:extLst>
          </p:cNvPr>
          <p:cNvSpPr txBox="1">
            <a:spLocks noChangeArrowheads="1"/>
          </p:cNvSpPr>
          <p:nvPr/>
        </p:nvSpPr>
        <p:spPr bwMode="auto">
          <a:xfrm>
            <a:off x="719138" y="3971925"/>
            <a:ext cx="101885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Inhaber des ÜA Zeichen muss nachweislich das gesamte System liefern (alle erforderlichen Systembauteile)</a:t>
            </a:r>
          </a:p>
        </p:txBody>
      </p:sp>
      <p:sp>
        <p:nvSpPr>
          <p:cNvPr id="12" name="Textfeld 11">
            <a:extLst>
              <a:ext uri="{FF2B5EF4-FFF2-40B4-BE49-F238E27FC236}">
                <a16:creationId xmlns:a16="http://schemas.microsoft.com/office/drawing/2014/main" id="{ED4426BF-2409-9497-7B9B-546827185311}"/>
              </a:ext>
            </a:extLst>
          </p:cNvPr>
          <p:cNvSpPr txBox="1">
            <a:spLocks noChangeArrowheads="1"/>
          </p:cNvSpPr>
          <p:nvPr/>
        </p:nvSpPr>
        <p:spPr bwMode="auto">
          <a:xfrm>
            <a:off x="647700" y="6188075"/>
            <a:ext cx="8091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de-DE" sz="1200"/>
              <a:t>AVCP = “Assessment and Verification of Constancy of Performance”</a:t>
            </a:r>
            <a:endParaRPr lang="de-AT" altLang="de-DE" sz="1200"/>
          </a:p>
        </p:txBody>
      </p:sp>
      <p:sp>
        <p:nvSpPr>
          <p:cNvPr id="15" name="Textfeld 14">
            <a:extLst>
              <a:ext uri="{FF2B5EF4-FFF2-40B4-BE49-F238E27FC236}">
                <a16:creationId xmlns:a16="http://schemas.microsoft.com/office/drawing/2014/main" id="{B0479B89-002C-6D1E-1C56-4743A7151997}"/>
              </a:ext>
            </a:extLst>
          </p:cNvPr>
          <p:cNvSpPr txBox="1">
            <a:spLocks noChangeArrowheads="1"/>
          </p:cNvSpPr>
          <p:nvPr/>
        </p:nvSpPr>
        <p:spPr bwMode="auto">
          <a:xfrm>
            <a:off x="719138" y="4625975"/>
            <a:ext cx="101885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Monolithische Brandschutzgläser dürfen nur von zertifizierten Unternehmen weiterverarbeitet werden (z.B. zu Isolierglas), da sonst die CE-Kennzeichnung entfällt (Thema: Fremdüberwachung)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22" grpId="0"/>
      <p:bldP spid="4" grpId="0"/>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F6B9AA74-EDB2-F483-F88A-46FF70AAD741}"/>
              </a:ext>
            </a:extLst>
          </p:cNvPr>
          <p:cNvSpPr>
            <a:spLocks noGrp="1" noChangeArrowheads="1"/>
          </p:cNvSpPr>
          <p:nvPr>
            <p:ph type="title"/>
          </p:nvPr>
        </p:nvSpPr>
        <p:spPr/>
        <p:txBody>
          <a:bodyPr/>
          <a:lstStyle/>
          <a:p>
            <a:pPr eaLnBrk="1" hangingPunct="1"/>
            <a:r>
              <a:rPr lang="de-DE" altLang="de-DE"/>
              <a:t>Agenda</a:t>
            </a:r>
            <a:br>
              <a:rPr lang="de-DE" altLang="de-DE"/>
            </a:br>
            <a:r>
              <a:rPr lang="de-DE" altLang="de-DE">
                <a:solidFill>
                  <a:schemeClr val="tx1"/>
                </a:solidFill>
              </a:rPr>
              <a:t>Brandschutz / Brandschutzglas</a:t>
            </a:r>
          </a:p>
        </p:txBody>
      </p:sp>
      <p:grpSp>
        <p:nvGrpSpPr>
          <p:cNvPr id="28" name="Gruppieren 27">
            <a:extLst>
              <a:ext uri="{FF2B5EF4-FFF2-40B4-BE49-F238E27FC236}">
                <a16:creationId xmlns:a16="http://schemas.microsoft.com/office/drawing/2014/main" id="{4338CF6F-00DA-3C24-A3C7-58FCEDEE4F8D}"/>
              </a:ext>
            </a:extLst>
          </p:cNvPr>
          <p:cNvGrpSpPr>
            <a:grpSpLocks/>
          </p:cNvGrpSpPr>
          <p:nvPr/>
        </p:nvGrpSpPr>
        <p:grpSpPr bwMode="auto">
          <a:xfrm>
            <a:off x="723900" y="2951163"/>
            <a:ext cx="3554413" cy="482600"/>
            <a:chOff x="724360" y="2950843"/>
            <a:chExt cx="3553170" cy="483651"/>
          </a:xfrm>
        </p:grpSpPr>
        <p:sp>
          <p:nvSpPr>
            <p:cNvPr id="67603" name="Textfeld 34">
              <a:extLst>
                <a:ext uri="{FF2B5EF4-FFF2-40B4-BE49-F238E27FC236}">
                  <a16:creationId xmlns:a16="http://schemas.microsoft.com/office/drawing/2014/main" id="{95B07FCB-92DB-E652-6F92-39F8CA9470B6}"/>
                </a:ext>
              </a:extLst>
            </p:cNvPr>
            <p:cNvSpPr txBox="1">
              <a:spLocks noChangeArrowheads="1"/>
            </p:cNvSpPr>
            <p:nvPr/>
          </p:nvSpPr>
          <p:spPr bwMode="auto">
            <a:xfrm>
              <a:off x="1264360" y="3041805"/>
              <a:ext cx="3013170" cy="27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pPr>
              <a:r>
                <a:rPr lang="de-DE" altLang="de-DE" b="1">
                  <a:solidFill>
                    <a:srgbClr val="000000"/>
                  </a:solidFill>
                </a:rPr>
                <a:t>Produkttechnologien</a:t>
              </a:r>
            </a:p>
          </p:txBody>
        </p:sp>
        <p:sp>
          <p:nvSpPr>
            <p:cNvPr id="42" name="Rechteck 41">
              <a:extLst>
                <a:ext uri="{FF2B5EF4-FFF2-40B4-BE49-F238E27FC236}">
                  <a16:creationId xmlns:a16="http://schemas.microsoft.com/office/drawing/2014/main" id="{EB86F933-ADB6-9F64-BE3E-C22ADDCCAEDB}"/>
                </a:ext>
              </a:extLst>
            </p:cNvPr>
            <p:cNvSpPr/>
            <p:nvPr/>
          </p:nvSpPr>
          <p:spPr>
            <a:xfrm>
              <a:off x="724360" y="3362900"/>
              <a:ext cx="539561" cy="715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ndParaRPr>
            </a:p>
          </p:txBody>
        </p:sp>
        <p:sp>
          <p:nvSpPr>
            <p:cNvPr id="67605" name="Textfeld 42">
              <a:extLst>
                <a:ext uri="{FF2B5EF4-FFF2-40B4-BE49-F238E27FC236}">
                  <a16:creationId xmlns:a16="http://schemas.microsoft.com/office/drawing/2014/main" id="{35CA248C-AA95-CF97-7377-722AE9B7DCF6}"/>
                </a:ext>
              </a:extLst>
            </p:cNvPr>
            <p:cNvSpPr txBox="1">
              <a:spLocks noChangeArrowheads="1"/>
            </p:cNvSpPr>
            <p:nvPr/>
          </p:nvSpPr>
          <p:spPr bwMode="auto">
            <a:xfrm>
              <a:off x="763396" y="2950843"/>
              <a:ext cx="461928"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r>
                <a:rPr lang="de-DE" altLang="de-DE" sz="2500" b="1">
                  <a:solidFill>
                    <a:srgbClr val="000000"/>
                  </a:solidFill>
                </a:rPr>
                <a:t>2</a:t>
              </a:r>
            </a:p>
          </p:txBody>
        </p:sp>
      </p:grpSp>
      <p:grpSp>
        <p:nvGrpSpPr>
          <p:cNvPr id="44" name="Gruppieren 43">
            <a:extLst>
              <a:ext uri="{FF2B5EF4-FFF2-40B4-BE49-F238E27FC236}">
                <a16:creationId xmlns:a16="http://schemas.microsoft.com/office/drawing/2014/main" id="{D3429C22-22D7-8DC7-E030-8741A8A1AD3C}"/>
              </a:ext>
            </a:extLst>
          </p:cNvPr>
          <p:cNvGrpSpPr>
            <a:grpSpLocks/>
          </p:cNvGrpSpPr>
          <p:nvPr/>
        </p:nvGrpSpPr>
        <p:grpSpPr bwMode="auto">
          <a:xfrm>
            <a:off x="723900" y="2024063"/>
            <a:ext cx="3827463" cy="577850"/>
            <a:chOff x="724363" y="2023925"/>
            <a:chExt cx="3827317" cy="578595"/>
          </a:xfrm>
        </p:grpSpPr>
        <p:sp>
          <p:nvSpPr>
            <p:cNvPr id="57" name="Rechteck 56">
              <a:extLst>
                <a:ext uri="{FF2B5EF4-FFF2-40B4-BE49-F238E27FC236}">
                  <a16:creationId xmlns:a16="http://schemas.microsoft.com/office/drawing/2014/main" id="{7156840A-AB1A-D95C-4CAA-8B8F8BB03F37}"/>
                </a:ext>
              </a:extLst>
            </p:cNvPr>
            <p:cNvSpPr/>
            <p:nvPr/>
          </p:nvSpPr>
          <p:spPr>
            <a:xfrm>
              <a:off x="724363" y="2435617"/>
              <a:ext cx="539729" cy="715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ndParaRPr>
            </a:p>
          </p:txBody>
        </p:sp>
        <p:sp>
          <p:nvSpPr>
            <p:cNvPr id="67601" name="Textfeld 57">
              <a:extLst>
                <a:ext uri="{FF2B5EF4-FFF2-40B4-BE49-F238E27FC236}">
                  <a16:creationId xmlns:a16="http://schemas.microsoft.com/office/drawing/2014/main" id="{F6F85B26-CECB-C1B7-D5AB-373A214D1039}"/>
                </a:ext>
              </a:extLst>
            </p:cNvPr>
            <p:cNvSpPr txBox="1">
              <a:spLocks noChangeArrowheads="1"/>
            </p:cNvSpPr>
            <p:nvPr/>
          </p:nvSpPr>
          <p:spPr bwMode="auto">
            <a:xfrm>
              <a:off x="763399" y="2023925"/>
              <a:ext cx="461928"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r>
                <a:rPr lang="de-DE" altLang="de-DE" sz="2500" b="1">
                  <a:solidFill>
                    <a:srgbClr val="000000"/>
                  </a:solidFill>
                </a:rPr>
                <a:t>1</a:t>
              </a:r>
            </a:p>
          </p:txBody>
        </p:sp>
        <p:sp>
          <p:nvSpPr>
            <p:cNvPr id="67602" name="Textfeld 58">
              <a:extLst>
                <a:ext uri="{FF2B5EF4-FFF2-40B4-BE49-F238E27FC236}">
                  <a16:creationId xmlns:a16="http://schemas.microsoft.com/office/drawing/2014/main" id="{1B4896D0-6467-9468-70A1-209D7375A178}"/>
                </a:ext>
              </a:extLst>
            </p:cNvPr>
            <p:cNvSpPr txBox="1">
              <a:spLocks noChangeArrowheads="1"/>
            </p:cNvSpPr>
            <p:nvPr/>
          </p:nvSpPr>
          <p:spPr bwMode="auto">
            <a:xfrm>
              <a:off x="1264360" y="2031273"/>
              <a:ext cx="3287320"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pPr>
              <a:r>
                <a:rPr lang="de-DE" altLang="de-DE" b="1">
                  <a:solidFill>
                    <a:srgbClr val="000000"/>
                  </a:solidFill>
                </a:rPr>
                <a:t>Feuerwiderstandsprüfung und Klassifizierung  </a:t>
              </a:r>
            </a:p>
          </p:txBody>
        </p:sp>
      </p:grpSp>
      <p:grpSp>
        <p:nvGrpSpPr>
          <p:cNvPr id="60" name="Gruppieren 59">
            <a:extLst>
              <a:ext uri="{FF2B5EF4-FFF2-40B4-BE49-F238E27FC236}">
                <a16:creationId xmlns:a16="http://schemas.microsoft.com/office/drawing/2014/main" id="{22A5E0CE-71B7-F0B2-5985-FFF14F1881CE}"/>
              </a:ext>
            </a:extLst>
          </p:cNvPr>
          <p:cNvGrpSpPr>
            <a:grpSpLocks/>
          </p:cNvGrpSpPr>
          <p:nvPr/>
        </p:nvGrpSpPr>
        <p:grpSpPr bwMode="auto">
          <a:xfrm>
            <a:off x="730250" y="4730750"/>
            <a:ext cx="539750" cy="473075"/>
            <a:chOff x="724363" y="4798223"/>
            <a:chExt cx="540000" cy="483651"/>
          </a:xfrm>
        </p:grpSpPr>
        <p:sp>
          <p:nvSpPr>
            <p:cNvPr id="62" name="Rechteck 61">
              <a:extLst>
                <a:ext uri="{FF2B5EF4-FFF2-40B4-BE49-F238E27FC236}">
                  <a16:creationId xmlns:a16="http://schemas.microsoft.com/office/drawing/2014/main" id="{4B2169D0-9750-4662-FDB9-4D07D9E8FDF7}"/>
                </a:ext>
              </a:extLst>
            </p:cNvPr>
            <p:cNvSpPr/>
            <p:nvPr/>
          </p:nvSpPr>
          <p:spPr>
            <a:xfrm>
              <a:off x="724363" y="5210462"/>
              <a:ext cx="540000" cy="714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ndParaRPr>
            </a:p>
          </p:txBody>
        </p:sp>
        <p:sp>
          <p:nvSpPr>
            <p:cNvPr id="67599" name="Textfeld 62">
              <a:extLst>
                <a:ext uri="{FF2B5EF4-FFF2-40B4-BE49-F238E27FC236}">
                  <a16:creationId xmlns:a16="http://schemas.microsoft.com/office/drawing/2014/main" id="{9F2DA6A8-6068-4C55-D41C-3DFC18C9EA01}"/>
                </a:ext>
              </a:extLst>
            </p:cNvPr>
            <p:cNvSpPr txBox="1">
              <a:spLocks noChangeArrowheads="1"/>
            </p:cNvSpPr>
            <p:nvPr/>
          </p:nvSpPr>
          <p:spPr bwMode="auto">
            <a:xfrm>
              <a:off x="763399" y="4798223"/>
              <a:ext cx="461928"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r>
                <a:rPr lang="de-DE" altLang="de-DE" sz="2500" b="1">
                  <a:solidFill>
                    <a:srgbClr val="000000"/>
                  </a:solidFill>
                </a:rPr>
                <a:t>4</a:t>
              </a:r>
            </a:p>
          </p:txBody>
        </p:sp>
      </p:grpSp>
      <p:grpSp>
        <p:nvGrpSpPr>
          <p:cNvPr id="64" name="Gruppieren 63">
            <a:extLst>
              <a:ext uri="{FF2B5EF4-FFF2-40B4-BE49-F238E27FC236}">
                <a16:creationId xmlns:a16="http://schemas.microsoft.com/office/drawing/2014/main" id="{7DA057C9-AD46-47FA-A0A1-F4CF0C44BA0B}"/>
              </a:ext>
            </a:extLst>
          </p:cNvPr>
          <p:cNvGrpSpPr>
            <a:grpSpLocks/>
          </p:cNvGrpSpPr>
          <p:nvPr/>
        </p:nvGrpSpPr>
        <p:grpSpPr bwMode="auto">
          <a:xfrm>
            <a:off x="723900" y="3871913"/>
            <a:ext cx="539750" cy="482600"/>
            <a:chOff x="724366" y="3871305"/>
            <a:chExt cx="540000" cy="483651"/>
          </a:xfrm>
        </p:grpSpPr>
        <p:sp>
          <p:nvSpPr>
            <p:cNvPr id="65" name="Rechteck 64">
              <a:extLst>
                <a:ext uri="{FF2B5EF4-FFF2-40B4-BE49-F238E27FC236}">
                  <a16:creationId xmlns:a16="http://schemas.microsoft.com/office/drawing/2014/main" id="{F84EBFD5-7D08-E3E5-5A6D-8C02DE75DBCA}"/>
                </a:ext>
              </a:extLst>
            </p:cNvPr>
            <p:cNvSpPr/>
            <p:nvPr/>
          </p:nvSpPr>
          <p:spPr>
            <a:xfrm>
              <a:off x="724366" y="4283362"/>
              <a:ext cx="540000" cy="715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ndParaRPr>
            </a:p>
          </p:txBody>
        </p:sp>
        <p:sp>
          <p:nvSpPr>
            <p:cNvPr id="67597" name="Textfeld 65">
              <a:extLst>
                <a:ext uri="{FF2B5EF4-FFF2-40B4-BE49-F238E27FC236}">
                  <a16:creationId xmlns:a16="http://schemas.microsoft.com/office/drawing/2014/main" id="{D8265741-27B1-71EF-CE91-2A3FA703A1AA}"/>
                </a:ext>
              </a:extLst>
            </p:cNvPr>
            <p:cNvSpPr txBox="1">
              <a:spLocks noChangeArrowheads="1"/>
            </p:cNvSpPr>
            <p:nvPr/>
          </p:nvSpPr>
          <p:spPr bwMode="auto">
            <a:xfrm>
              <a:off x="763402" y="3871305"/>
              <a:ext cx="461928"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r>
                <a:rPr lang="de-DE" altLang="de-DE" sz="2500" b="1">
                  <a:solidFill>
                    <a:srgbClr val="000000"/>
                  </a:solidFill>
                </a:rPr>
                <a:t>3</a:t>
              </a:r>
            </a:p>
          </p:txBody>
        </p:sp>
      </p:grpSp>
      <p:sp>
        <p:nvSpPr>
          <p:cNvPr id="67591" name="Textfeld 70">
            <a:extLst>
              <a:ext uri="{FF2B5EF4-FFF2-40B4-BE49-F238E27FC236}">
                <a16:creationId xmlns:a16="http://schemas.microsoft.com/office/drawing/2014/main" id="{D851CD50-7C80-5522-2A5C-E5E610A6DA3B}"/>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75" name="Textfeld 74">
            <a:extLst>
              <a:ext uri="{FF2B5EF4-FFF2-40B4-BE49-F238E27FC236}">
                <a16:creationId xmlns:a16="http://schemas.microsoft.com/office/drawing/2014/main" id="{D3CDCED3-4A38-634B-975B-0A654822B874}"/>
              </a:ext>
            </a:extLst>
          </p:cNvPr>
          <p:cNvSpPr txBox="1">
            <a:spLocks noChangeArrowheads="1"/>
          </p:cNvSpPr>
          <p:nvPr/>
        </p:nvSpPr>
        <p:spPr bwMode="auto">
          <a:xfrm>
            <a:off x="1263650" y="4811713"/>
            <a:ext cx="3014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pPr>
            <a:r>
              <a:rPr lang="de-DE" altLang="de-DE" b="1">
                <a:solidFill>
                  <a:srgbClr val="000000"/>
                </a:solidFill>
              </a:rPr>
              <a:t>Schadensfälle </a:t>
            </a:r>
            <a:endParaRPr lang="de-DE" altLang="de-DE">
              <a:solidFill>
                <a:srgbClr val="000000"/>
              </a:solidFill>
            </a:endParaRPr>
          </a:p>
        </p:txBody>
      </p:sp>
      <p:sp>
        <p:nvSpPr>
          <p:cNvPr id="3" name="Rechteck 2">
            <a:extLst>
              <a:ext uri="{FF2B5EF4-FFF2-40B4-BE49-F238E27FC236}">
                <a16:creationId xmlns:a16="http://schemas.microsoft.com/office/drawing/2014/main" id="{8FBAF33E-621C-9FDA-6587-EDF45C55FA92}"/>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p>
        </p:txBody>
      </p:sp>
      <p:pic>
        <p:nvPicPr>
          <p:cNvPr id="7" name="Grafik 6" descr="Ein Bild, das Feuer, Wärme, Flamme, Rauch enthält.&#10;&#10;KI-generierte Inhalte können fehlerhaft sein.">
            <a:extLst>
              <a:ext uri="{FF2B5EF4-FFF2-40B4-BE49-F238E27FC236}">
                <a16:creationId xmlns:a16="http://schemas.microsoft.com/office/drawing/2014/main" id="{CF7087D9-5104-7278-61FE-7065CAF3297D}"/>
              </a:ext>
            </a:extLst>
          </p:cNvPr>
          <p:cNvPicPr>
            <a:picLocks noChangeAspect="1"/>
          </p:cNvPicPr>
          <p:nvPr/>
        </p:nvPicPr>
        <p:blipFill>
          <a:blip r:embed="rId2" cstate="screen"/>
          <a:stretch>
            <a:fillRect/>
          </a:stretch>
        </p:blipFill>
        <p:spPr>
          <a:xfrm>
            <a:off x="4700416" y="1845668"/>
            <a:ext cx="6143933" cy="3907157"/>
          </a:xfrm>
          <a:prstGeom prst="rect">
            <a:avLst/>
          </a:prstGeom>
          <a:effectLst>
            <a:softEdge rad="190500"/>
          </a:effectLst>
        </p:spPr>
      </p:pic>
      <p:sp>
        <p:nvSpPr>
          <p:cNvPr id="5" name="Textfeld 4">
            <a:extLst>
              <a:ext uri="{FF2B5EF4-FFF2-40B4-BE49-F238E27FC236}">
                <a16:creationId xmlns:a16="http://schemas.microsoft.com/office/drawing/2014/main" id="{0ADD51CC-75E0-1DA0-ACFF-C7B77C6FD267}"/>
              </a:ext>
            </a:extLst>
          </p:cNvPr>
          <p:cNvSpPr txBox="1">
            <a:spLocks noChangeArrowheads="1"/>
          </p:cNvSpPr>
          <p:nvPr/>
        </p:nvSpPr>
        <p:spPr bwMode="auto">
          <a:xfrm>
            <a:off x="1263650" y="3963988"/>
            <a:ext cx="30146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pPr>
            <a:r>
              <a:rPr lang="de-DE" altLang="de-DE" b="1">
                <a:solidFill>
                  <a:srgbClr val="000000"/>
                </a:solidFill>
              </a:rPr>
              <a:t>Glasaustausch</a:t>
            </a:r>
            <a:endParaRPr lang="de-DE" altLang="de-DE">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279B996-D93C-D30C-27D4-DD7BA85AD28D}"/>
              </a:ext>
            </a:extLst>
          </p:cNvPr>
          <p:cNvSpPr/>
          <p:nvPr/>
        </p:nvSpPr>
        <p:spPr>
          <a:xfrm>
            <a:off x="0" y="0"/>
            <a:ext cx="12193588" cy="6858000"/>
          </a:xfrm>
          <a:prstGeom prst="rect">
            <a:avLst/>
          </a:prstGeom>
          <a:solidFill>
            <a:srgbClr val="000000">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dirty="0">
              <a:solidFill>
                <a:srgbClr val="FFFFFF"/>
              </a:solidFill>
            </a:endParaRPr>
          </a:p>
        </p:txBody>
      </p:sp>
      <p:pic>
        <p:nvPicPr>
          <p:cNvPr id="7" name="Picture Placeholder 6">
            <a:extLst>
              <a:ext uri="{FF2B5EF4-FFF2-40B4-BE49-F238E27FC236}">
                <a16:creationId xmlns:a16="http://schemas.microsoft.com/office/drawing/2014/main" id="{C06A233A-2BA9-24A4-3D20-CA25D000158D}"/>
              </a:ext>
            </a:extLst>
          </p:cNvPr>
          <p:cNvPicPr>
            <a:picLocks noGrp="1" noChangeAspect="1"/>
          </p:cNvPicPr>
          <p:nvPr>
            <p:ph type="pic" sz="quarter" idx="13"/>
          </p:nvPr>
        </p:nvPicPr>
        <p:blipFill rotWithShape="1">
          <a:blip r:embed="rId2" cstate="screen"/>
          <a:srcRect l="15056" t="23187" r="36277" b="10416"/>
          <a:stretch/>
        </p:blipFill>
        <p:spPr/>
      </p:pic>
      <p:sp>
        <p:nvSpPr>
          <p:cNvPr id="87044" name="Picture Placeholder 7">
            <a:extLst>
              <a:ext uri="{FF2B5EF4-FFF2-40B4-BE49-F238E27FC236}">
                <a16:creationId xmlns:a16="http://schemas.microsoft.com/office/drawing/2014/main" id="{16B1B1AA-7564-57AF-939C-B98F3F46B400}"/>
              </a:ext>
            </a:extLst>
          </p:cNvPr>
          <p:cNvSpPr>
            <a:spLocks noGrp="1" noTextEdit="1"/>
          </p:cNvSpPr>
          <p:nvPr>
            <p:ph type="pic" sz="quarter" idx="14"/>
          </p:nvPr>
        </p:nvSpPr>
        <p:spPr>
          <a:xfrm>
            <a:off x="7602538" y="0"/>
            <a:ext cx="4591050" cy="6858000"/>
          </a:xfrm>
          <a:custGeom>
            <a:avLst/>
            <a:gdLst>
              <a:gd name="T0" fmla="*/ 2987128 w 4590232"/>
              <a:gd name="T1" fmla="*/ 0 h 6858675"/>
              <a:gd name="T2" fmla="*/ 4591868 w 4590232"/>
              <a:gd name="T3" fmla="*/ 0 h 6858675"/>
              <a:gd name="T4" fmla="*/ 4591868 w 4590232"/>
              <a:gd name="T5" fmla="*/ 6857325 h 6858675"/>
              <a:gd name="T6" fmla="*/ 0 w 4590232"/>
              <a:gd name="T7" fmla="*/ 6857325 h 6858675"/>
              <a:gd name="T8" fmla="*/ 1956691 w 4590232"/>
              <a:gd name="T9" fmla="*/ 4506786 h 68586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90232" h="6858675">
                <a:moveTo>
                  <a:pt x="2986064" y="0"/>
                </a:moveTo>
                <a:lnTo>
                  <a:pt x="4590232" y="0"/>
                </a:lnTo>
                <a:lnTo>
                  <a:pt x="4590232" y="6858675"/>
                </a:lnTo>
                <a:lnTo>
                  <a:pt x="0" y="6858675"/>
                </a:lnTo>
                <a:cubicBezTo>
                  <a:pt x="1014829" y="6570357"/>
                  <a:pt x="1658783" y="5794311"/>
                  <a:pt x="1955993" y="4507674"/>
                </a:cubicBezTo>
                <a:lnTo>
                  <a:pt x="2986064" y="0"/>
                </a:lnTo>
                <a:close/>
              </a:path>
            </a:pathLst>
          </a:custGeom>
          <a:solidFill>
            <a:schemeClr val="bg1">
              <a:alpha val="39999"/>
            </a:schemeClr>
          </a:solidFill>
        </p:spPr>
        <p:txBody>
          <a:bodyPr vert="horz" wrap="square" lIns="0" tIns="0" rIns="72000" bIns="72000" numCol="1" anchor="b" anchorCtr="0" compatLnSpc="1">
            <a:prstTxWarp prst="textNoShape">
              <a:avLst/>
            </a:prstTxWarp>
          </a:bodyPr>
          <a:lstStyle/>
          <a:p>
            <a:endParaRPr lang="de-AT"/>
          </a:p>
        </p:txBody>
      </p:sp>
      <p:sp>
        <p:nvSpPr>
          <p:cNvPr id="5" name="Text Placeholder 4">
            <a:extLst>
              <a:ext uri="{FF2B5EF4-FFF2-40B4-BE49-F238E27FC236}">
                <a16:creationId xmlns:a16="http://schemas.microsoft.com/office/drawing/2014/main" id="{0EACF4DC-0E73-20FC-653E-8C533694EB33}"/>
              </a:ext>
            </a:extLst>
          </p:cNvPr>
          <p:cNvSpPr>
            <a:spLocks noGrp="1"/>
          </p:cNvSpPr>
          <p:nvPr>
            <p:ph type="body" sz="quarter" idx="10"/>
          </p:nvPr>
        </p:nvSpPr>
        <p:spPr>
          <a:xfrm>
            <a:off x="431800" y="5795963"/>
            <a:ext cx="720725" cy="71437"/>
          </a:xfrm>
        </p:spPr>
        <p:txBody>
          <a:bodyPr rtlCol="0">
            <a:noAutofit/>
          </a:bodyPr>
          <a:lstStyle/>
          <a:p>
            <a:pPr eaLnBrk="1" fontAlgn="auto" hangingPunct="1">
              <a:spcAft>
                <a:spcPts val="0"/>
              </a:spcAft>
              <a:defRPr/>
            </a:pPr>
            <a:endParaRPr lang="de-DE"/>
          </a:p>
        </p:txBody>
      </p:sp>
      <p:sp>
        <p:nvSpPr>
          <p:cNvPr id="87046" name="Title 3">
            <a:extLst>
              <a:ext uri="{FF2B5EF4-FFF2-40B4-BE49-F238E27FC236}">
                <a16:creationId xmlns:a16="http://schemas.microsoft.com/office/drawing/2014/main" id="{B673F599-CB00-4C12-7001-0B94E04F7CF2}"/>
              </a:ext>
            </a:extLst>
          </p:cNvPr>
          <p:cNvSpPr>
            <a:spLocks noGrp="1" noChangeArrowheads="1"/>
          </p:cNvSpPr>
          <p:nvPr>
            <p:ph type="title"/>
          </p:nvPr>
        </p:nvSpPr>
        <p:spPr>
          <a:xfrm>
            <a:off x="431800" y="3597275"/>
            <a:ext cx="10515600" cy="1868488"/>
          </a:xfrm>
        </p:spPr>
        <p:txBody>
          <a:bodyPr/>
          <a:lstStyle/>
          <a:p>
            <a:pPr eaLnBrk="1" hangingPunct="1"/>
            <a:br>
              <a:rPr lang="de-DE" altLang="de-DE"/>
            </a:br>
            <a:r>
              <a:rPr lang="de-DE" altLang="de-DE"/>
              <a:t>Glasaustausch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1">
            <a:extLst>
              <a:ext uri="{FF2B5EF4-FFF2-40B4-BE49-F238E27FC236}">
                <a16:creationId xmlns:a16="http://schemas.microsoft.com/office/drawing/2014/main" id="{CC60C253-7FC4-08A1-343E-DF6C3BE6C65F}"/>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Glasaustausch </a:t>
            </a:r>
          </a:p>
        </p:txBody>
      </p:sp>
      <p:sp>
        <p:nvSpPr>
          <p:cNvPr id="3" name="Rechteck 2">
            <a:extLst>
              <a:ext uri="{FF2B5EF4-FFF2-40B4-BE49-F238E27FC236}">
                <a16:creationId xmlns:a16="http://schemas.microsoft.com/office/drawing/2014/main" id="{E6E876E5-0B93-A3B5-9245-ACD4136CA554}"/>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88068" name="Textfeld 8">
            <a:extLst>
              <a:ext uri="{FF2B5EF4-FFF2-40B4-BE49-F238E27FC236}">
                <a16:creationId xmlns:a16="http://schemas.microsoft.com/office/drawing/2014/main" id="{545E1B59-402F-7D88-C2D6-C30DBC2E5BCB}"/>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ONR 23850 – Änderungen an bestehenden Feuer- und Rauchschutzabschlüssen</a:t>
            </a:r>
            <a:r>
              <a:rPr lang="de-AT" altLang="de-DE" sz="1400" b="1">
                <a:solidFill>
                  <a:srgbClr val="0089D9"/>
                </a:solidFill>
              </a:rPr>
              <a:t> </a:t>
            </a:r>
            <a:endParaRPr lang="de-AT" altLang="de-DE" sz="2000" b="1">
              <a:solidFill>
                <a:srgbClr val="0089D9"/>
              </a:solidFill>
            </a:endParaRPr>
          </a:p>
        </p:txBody>
      </p:sp>
      <p:sp>
        <p:nvSpPr>
          <p:cNvPr id="88069" name="Textfeld 6">
            <a:extLst>
              <a:ext uri="{FF2B5EF4-FFF2-40B4-BE49-F238E27FC236}">
                <a16:creationId xmlns:a16="http://schemas.microsoft.com/office/drawing/2014/main" id="{E0D78CF7-78C0-F030-7E8D-9865304E661B}"/>
              </a:ext>
            </a:extLst>
          </p:cNvPr>
          <p:cNvSpPr txBox="1">
            <a:spLocks noChangeArrowheads="1"/>
          </p:cNvSpPr>
          <p:nvPr/>
        </p:nvSpPr>
        <p:spPr bwMode="auto">
          <a:xfrm>
            <a:off x="719138" y="1503363"/>
            <a:ext cx="105806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600" b="1"/>
              <a:t>Diese ONR (Technische Regel) beschreibt einen möglichen Austausch und das Nachrüsten von Schlössern, Beschlägen und Dichtungen an bestehenden Feuerschutzabschlüssen gemäß ÖNORM B 3850 und Rauchabschlüssen gemäß ÖNORM B 3855 sowie Rauchschutzabschlüssen gemäß ÖNORM B 3851.</a:t>
            </a:r>
          </a:p>
        </p:txBody>
      </p:sp>
      <p:sp>
        <p:nvSpPr>
          <p:cNvPr id="12" name="Textfeld 11">
            <a:extLst>
              <a:ext uri="{FF2B5EF4-FFF2-40B4-BE49-F238E27FC236}">
                <a16:creationId xmlns:a16="http://schemas.microsoft.com/office/drawing/2014/main" id="{BBE47810-9EFA-9742-85CD-F9CE766AB54E}"/>
              </a:ext>
            </a:extLst>
          </p:cNvPr>
          <p:cNvSpPr txBox="1">
            <a:spLocks noChangeArrowheads="1"/>
          </p:cNvSpPr>
          <p:nvPr/>
        </p:nvSpPr>
        <p:spPr bwMode="auto">
          <a:xfrm>
            <a:off x="620713" y="2366963"/>
            <a:ext cx="104775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AT" altLang="de-DE" sz="1600" b="1" u="sng"/>
              <a:t>Auszug ONR 23850 - 4.24 Verglasungen</a:t>
            </a:r>
          </a:p>
          <a:p>
            <a:pPr eaLnBrk="1" hangingPunct="1"/>
            <a:endParaRPr lang="de-AT" altLang="de-DE" sz="1600"/>
          </a:p>
          <a:p>
            <a:pPr eaLnBrk="1" hangingPunct="1"/>
            <a:r>
              <a:rPr lang="de-AT" altLang="de-DE" sz="1600" b="1">
                <a:solidFill>
                  <a:srgbClr val="0089D9"/>
                </a:solidFill>
              </a:rPr>
              <a:t>Ein Austausch ist nur für Konstruktionen mit mechanischer Befestigung der Glasleiste möglich</a:t>
            </a:r>
            <a:r>
              <a:rPr lang="de-AT" altLang="de-DE" sz="1600" b="1"/>
              <a:t>.</a:t>
            </a:r>
          </a:p>
          <a:p>
            <a:pPr eaLnBrk="1" hangingPunct="1"/>
            <a:r>
              <a:rPr lang="de-AT" altLang="de-DE" sz="1600" b="1"/>
              <a:t>Bei anderen Befestigungsarten (z. B. geklebt) darf ein Austausch nur mit Zustimmung des Lizenzgebers des Abschlusses erfolgen.</a:t>
            </a:r>
          </a:p>
          <a:p>
            <a:pPr eaLnBrk="1" hangingPunct="1"/>
            <a:endParaRPr lang="de-AT" altLang="de-DE" sz="1600" b="1"/>
          </a:p>
          <a:p>
            <a:pPr eaLnBrk="1" hangingPunct="1"/>
            <a:r>
              <a:rPr lang="de-AT" altLang="de-DE" sz="1600" b="1">
                <a:solidFill>
                  <a:srgbClr val="0089D9"/>
                </a:solidFill>
              </a:rPr>
              <a:t>F-Gläser dürfen durch Gläser mit einer europäischen Klassifizierung EI und G-Gläser durch EW-Gläser ersetzt werden.</a:t>
            </a:r>
          </a:p>
          <a:p>
            <a:pPr eaLnBrk="1" hangingPunct="1"/>
            <a:endParaRPr lang="de-AT" altLang="de-DE" sz="1600" b="1"/>
          </a:p>
          <a:p>
            <a:pPr eaLnBrk="1" hangingPunct="1"/>
            <a:r>
              <a:rPr lang="de-AT" altLang="de-DE" sz="1600" b="1"/>
              <a:t>Gleiche Bauart (Verbund-Schichtaufbau, monolithische Gläser, Isolierglas-Aufbau) und </a:t>
            </a:r>
            <a:r>
              <a:rPr lang="de-AT" altLang="de-DE" sz="1600" b="1">
                <a:solidFill>
                  <a:srgbClr val="0089D9"/>
                </a:solidFill>
              </a:rPr>
              <a:t>die gleiche oder eine höhere Feuerwiderstandsdauer müssen gegeben sein</a:t>
            </a:r>
            <a:r>
              <a:rPr lang="de-AT" altLang="de-DE" sz="1600" b="1"/>
              <a:t>.</a:t>
            </a:r>
          </a:p>
          <a:p>
            <a:pPr eaLnBrk="1" hangingPunct="1"/>
            <a:endParaRPr lang="de-AT" altLang="de-DE" sz="1600" b="1"/>
          </a:p>
          <a:p>
            <a:pPr eaLnBrk="1" hangingPunct="1"/>
            <a:r>
              <a:rPr lang="de-AT" altLang="de-DE" sz="1600" b="1"/>
              <a:t>Die </a:t>
            </a:r>
            <a:r>
              <a:rPr lang="de-AT" altLang="de-DE" sz="1600" b="1">
                <a:solidFill>
                  <a:srgbClr val="0089D9"/>
                </a:solidFill>
              </a:rPr>
              <a:t>Original-Einbausituation</a:t>
            </a:r>
            <a:r>
              <a:rPr lang="de-AT" altLang="de-DE" sz="1600" b="1"/>
              <a:t> betreffend Glaseinstand, Quellbänder (intumeszierende Materialien), Verklotzung und Abdichtung ist wieder herzustellen.</a:t>
            </a:r>
          </a:p>
          <a:p>
            <a:pPr eaLnBrk="1" hangingPunct="1"/>
            <a:endParaRPr lang="de-AT" altLang="de-DE" sz="1600" b="1"/>
          </a:p>
          <a:p>
            <a:pPr eaLnBrk="1" hangingPunct="1"/>
            <a:r>
              <a:rPr lang="de-AT" altLang="de-DE" sz="1600" b="1"/>
              <a:t>Eine Nachrüstung von Verglasungen an unverglasten Abschlüssen ist nicht zulässig.</a:t>
            </a:r>
            <a:endParaRPr lang="de-AT" altLang="de-DE"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ADCF0DE2-40C5-5F46-4642-F3258D9D8E28}"/>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Glasaustausch </a:t>
            </a:r>
          </a:p>
        </p:txBody>
      </p:sp>
      <p:sp>
        <p:nvSpPr>
          <p:cNvPr id="3" name="Rechteck 2">
            <a:extLst>
              <a:ext uri="{FF2B5EF4-FFF2-40B4-BE49-F238E27FC236}">
                <a16:creationId xmlns:a16="http://schemas.microsoft.com/office/drawing/2014/main" id="{A30BC3F4-DAB2-4425-5366-6AB3C4E9F11C}"/>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89092" name="Textfeld 8">
            <a:extLst>
              <a:ext uri="{FF2B5EF4-FFF2-40B4-BE49-F238E27FC236}">
                <a16:creationId xmlns:a16="http://schemas.microsoft.com/office/drawing/2014/main" id="{0BB4F411-0965-4500-295B-D82D63E8F5FC}"/>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Änderungen an bestehenden Feuer- und Rauchschutzabschlüssen</a:t>
            </a:r>
            <a:r>
              <a:rPr lang="de-AT" altLang="de-DE" sz="1400" b="1">
                <a:solidFill>
                  <a:srgbClr val="0089D9"/>
                </a:solidFill>
              </a:rPr>
              <a:t> </a:t>
            </a:r>
            <a:endParaRPr lang="de-AT" altLang="de-DE" sz="2000" b="1">
              <a:solidFill>
                <a:srgbClr val="0089D9"/>
              </a:solidFill>
            </a:endParaRPr>
          </a:p>
        </p:txBody>
      </p:sp>
      <p:sp>
        <p:nvSpPr>
          <p:cNvPr id="89093" name="Textfeld 6">
            <a:extLst>
              <a:ext uri="{FF2B5EF4-FFF2-40B4-BE49-F238E27FC236}">
                <a16:creationId xmlns:a16="http://schemas.microsoft.com/office/drawing/2014/main" id="{37053145-4763-A088-6659-A1AF4EA7A779}"/>
              </a:ext>
            </a:extLst>
          </p:cNvPr>
          <p:cNvSpPr txBox="1">
            <a:spLocks noChangeArrowheads="1"/>
          </p:cNvSpPr>
          <p:nvPr/>
        </p:nvSpPr>
        <p:spPr bwMode="auto">
          <a:xfrm>
            <a:off x="719138" y="1638300"/>
            <a:ext cx="98393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0000"/>
                </a:solidFill>
              </a:rPr>
              <a:t>Wichtiger Hinweis!</a:t>
            </a:r>
          </a:p>
          <a:p>
            <a:pPr eaLnBrk="1" hangingPunct="1">
              <a:lnSpc>
                <a:spcPct val="107000"/>
              </a:lnSpc>
              <a:spcBef>
                <a:spcPts val="1100"/>
              </a:spcBef>
            </a:pPr>
            <a:r>
              <a:rPr lang="de-AT" altLang="de-DE" b="1">
                <a:solidFill>
                  <a:srgbClr val="FF9900"/>
                </a:solidFill>
              </a:rPr>
              <a:t>Wird bei bestehenden Feuer- und Rauchschutzabschlüssen eine Änderung durchgeführt, so übernimmt der Ausführende auch die Verantwortung für die sich daraus ergebende Auswirkung!</a:t>
            </a:r>
          </a:p>
        </p:txBody>
      </p:sp>
      <p:sp>
        <p:nvSpPr>
          <p:cNvPr id="4" name="Textfeld 3">
            <a:extLst>
              <a:ext uri="{FF2B5EF4-FFF2-40B4-BE49-F238E27FC236}">
                <a16:creationId xmlns:a16="http://schemas.microsoft.com/office/drawing/2014/main" id="{469C62F9-7FD7-A3AF-6EEC-D52B430AED87}"/>
              </a:ext>
            </a:extLst>
          </p:cNvPr>
          <p:cNvSpPr txBox="1">
            <a:spLocks noChangeArrowheads="1"/>
          </p:cNvSpPr>
          <p:nvPr/>
        </p:nvSpPr>
        <p:spPr bwMode="auto">
          <a:xfrm>
            <a:off x="719138" y="3246438"/>
            <a:ext cx="1028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b="1" u="sng">
                <a:solidFill>
                  <a:srgbClr val="000000"/>
                </a:solidFill>
              </a:rPr>
              <a:t>Im Zweifelsfall können folgende Punkte berücksichtigt werden:</a:t>
            </a:r>
          </a:p>
        </p:txBody>
      </p:sp>
      <p:sp>
        <p:nvSpPr>
          <p:cNvPr id="5" name="Textfeld 4">
            <a:extLst>
              <a:ext uri="{FF2B5EF4-FFF2-40B4-BE49-F238E27FC236}">
                <a16:creationId xmlns:a16="http://schemas.microsoft.com/office/drawing/2014/main" id="{64837D39-5347-9C6E-548D-C3B986C06EAF}"/>
              </a:ext>
            </a:extLst>
          </p:cNvPr>
          <p:cNvSpPr txBox="1">
            <a:spLocks noChangeArrowheads="1"/>
          </p:cNvSpPr>
          <p:nvPr/>
        </p:nvSpPr>
        <p:spPr bwMode="auto">
          <a:xfrm>
            <a:off x="719138" y="4546600"/>
            <a:ext cx="1028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Rücksprache mit Ihrem Glaslieferanten, oder anderen Experten für den Bereich Brandschutzglas</a:t>
            </a:r>
          </a:p>
        </p:txBody>
      </p:sp>
      <p:sp>
        <p:nvSpPr>
          <p:cNvPr id="6" name="Textfeld 5">
            <a:extLst>
              <a:ext uri="{FF2B5EF4-FFF2-40B4-BE49-F238E27FC236}">
                <a16:creationId xmlns:a16="http://schemas.microsoft.com/office/drawing/2014/main" id="{BCE6D6A6-7514-2D3C-EB6B-0FE20BD12F23}"/>
              </a:ext>
            </a:extLst>
          </p:cNvPr>
          <p:cNvSpPr txBox="1">
            <a:spLocks noChangeArrowheads="1"/>
          </p:cNvSpPr>
          <p:nvPr/>
        </p:nvSpPr>
        <p:spPr bwMode="auto">
          <a:xfrm>
            <a:off x="719138" y="3735388"/>
            <a:ext cx="106124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Genaue Dokumentation des verbauten Systems (Rahmenhersteller, Glasaufbau, ÜA-Kennzeichen usw.)</a:t>
            </a:r>
          </a:p>
        </p:txBody>
      </p:sp>
      <p:sp>
        <p:nvSpPr>
          <p:cNvPr id="8" name="Textfeld 7">
            <a:extLst>
              <a:ext uri="{FF2B5EF4-FFF2-40B4-BE49-F238E27FC236}">
                <a16:creationId xmlns:a16="http://schemas.microsoft.com/office/drawing/2014/main" id="{D14BE8B3-9E8E-ED83-1CD9-9910946053A2}"/>
              </a:ext>
            </a:extLst>
          </p:cNvPr>
          <p:cNvSpPr txBox="1">
            <a:spLocks noChangeArrowheads="1"/>
          </p:cNvSpPr>
          <p:nvPr/>
        </p:nvSpPr>
        <p:spPr bwMode="auto">
          <a:xfrm>
            <a:off x="719138" y="5349875"/>
            <a:ext cx="920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Kontaktaufnahme zu einem akkreditierten Institut (IBS, MA39, gbd-Lab)</a:t>
            </a:r>
          </a:p>
        </p:txBody>
      </p:sp>
      <p:sp>
        <p:nvSpPr>
          <p:cNvPr id="10" name="Textfeld 9">
            <a:extLst>
              <a:ext uri="{FF2B5EF4-FFF2-40B4-BE49-F238E27FC236}">
                <a16:creationId xmlns:a16="http://schemas.microsoft.com/office/drawing/2014/main" id="{7A7A0E83-E85C-A9AF-6D00-875FC6241898}"/>
              </a:ext>
            </a:extLst>
          </p:cNvPr>
          <p:cNvSpPr txBox="1">
            <a:spLocks noChangeArrowheads="1"/>
          </p:cNvSpPr>
          <p:nvPr/>
        </p:nvSpPr>
        <p:spPr bwMode="auto">
          <a:xfrm>
            <a:off x="719138" y="4140200"/>
            <a:ext cx="106124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Generelle Dokumentation des BVH (Adresse, z.B. Name der Schule, usw.)</a:t>
            </a:r>
          </a:p>
        </p:txBody>
      </p:sp>
      <p:sp>
        <p:nvSpPr>
          <p:cNvPr id="11" name="Textfeld 10">
            <a:extLst>
              <a:ext uri="{FF2B5EF4-FFF2-40B4-BE49-F238E27FC236}">
                <a16:creationId xmlns:a16="http://schemas.microsoft.com/office/drawing/2014/main" id="{7FDBDA38-C36F-4BCF-9E7A-5E652DB383AD}"/>
              </a:ext>
            </a:extLst>
          </p:cNvPr>
          <p:cNvSpPr txBox="1">
            <a:spLocks noChangeArrowheads="1"/>
          </p:cNvSpPr>
          <p:nvPr/>
        </p:nvSpPr>
        <p:spPr bwMode="auto">
          <a:xfrm>
            <a:off x="719138" y="5753100"/>
            <a:ext cx="920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Eventuell Einholung eines Gutachtens (Projektbeurteilung) </a:t>
            </a:r>
          </a:p>
        </p:txBody>
      </p:sp>
      <p:sp>
        <p:nvSpPr>
          <p:cNvPr id="13" name="Textfeld 12">
            <a:extLst>
              <a:ext uri="{FF2B5EF4-FFF2-40B4-BE49-F238E27FC236}">
                <a16:creationId xmlns:a16="http://schemas.microsoft.com/office/drawing/2014/main" id="{688B4F41-8B8E-D4F4-B1B3-D04585FE5402}"/>
              </a:ext>
            </a:extLst>
          </p:cNvPr>
          <p:cNvSpPr txBox="1">
            <a:spLocks noChangeArrowheads="1"/>
          </p:cNvSpPr>
          <p:nvPr/>
        </p:nvSpPr>
        <p:spPr bwMode="auto">
          <a:xfrm>
            <a:off x="719138" y="4948238"/>
            <a:ext cx="1028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89D9"/>
                </a:solidFill>
              </a:rPr>
              <a:t>Rücksprache mit dem Systemhersteller, oder dem ursprünglichen Verarbeiter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32AF366C-6CFB-14E7-31B8-98939500E380}"/>
              </a:ext>
            </a:extLst>
          </p:cNvPr>
          <p:cNvPicPr>
            <a:picLocks noGrp="1" noChangeAspect="1"/>
          </p:cNvPicPr>
          <p:nvPr>
            <p:ph type="pic" sz="quarter" idx="13"/>
          </p:nvPr>
        </p:nvPicPr>
        <p:blipFill>
          <a:blip r:embed="rId2" cstate="screen"/>
          <a:srcRect l="8933" r="8933"/>
          <a:stretch/>
        </p:blipFill>
        <p:spPr/>
      </p:pic>
      <p:sp>
        <p:nvSpPr>
          <p:cNvPr id="90115" name="Picture Placeholder 7">
            <a:extLst>
              <a:ext uri="{FF2B5EF4-FFF2-40B4-BE49-F238E27FC236}">
                <a16:creationId xmlns:a16="http://schemas.microsoft.com/office/drawing/2014/main" id="{F24EED3C-AE93-8B0B-8F03-76BBE3E516D3}"/>
              </a:ext>
            </a:extLst>
          </p:cNvPr>
          <p:cNvSpPr>
            <a:spLocks noGrp="1" noTextEdit="1"/>
          </p:cNvSpPr>
          <p:nvPr>
            <p:ph type="pic" sz="quarter" idx="14"/>
          </p:nvPr>
        </p:nvSpPr>
        <p:spPr>
          <a:xfrm>
            <a:off x="7602538" y="0"/>
            <a:ext cx="4591050" cy="6858000"/>
          </a:xfrm>
          <a:custGeom>
            <a:avLst/>
            <a:gdLst>
              <a:gd name="T0" fmla="*/ 2987128 w 4590232"/>
              <a:gd name="T1" fmla="*/ 0 h 6858675"/>
              <a:gd name="T2" fmla="*/ 4591868 w 4590232"/>
              <a:gd name="T3" fmla="*/ 0 h 6858675"/>
              <a:gd name="T4" fmla="*/ 4591868 w 4590232"/>
              <a:gd name="T5" fmla="*/ 6857325 h 6858675"/>
              <a:gd name="T6" fmla="*/ 0 w 4590232"/>
              <a:gd name="T7" fmla="*/ 6857325 h 6858675"/>
              <a:gd name="T8" fmla="*/ 1956691 w 4590232"/>
              <a:gd name="T9" fmla="*/ 4506786 h 68586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90232" h="6858675">
                <a:moveTo>
                  <a:pt x="2986064" y="0"/>
                </a:moveTo>
                <a:lnTo>
                  <a:pt x="4590232" y="0"/>
                </a:lnTo>
                <a:lnTo>
                  <a:pt x="4590232" y="6858675"/>
                </a:lnTo>
                <a:lnTo>
                  <a:pt x="0" y="6858675"/>
                </a:lnTo>
                <a:cubicBezTo>
                  <a:pt x="1014829" y="6570357"/>
                  <a:pt x="1658783" y="5794311"/>
                  <a:pt x="1955993" y="4507674"/>
                </a:cubicBezTo>
                <a:lnTo>
                  <a:pt x="2986064" y="0"/>
                </a:lnTo>
                <a:close/>
              </a:path>
            </a:pathLst>
          </a:custGeom>
          <a:solidFill>
            <a:schemeClr val="bg1">
              <a:alpha val="39999"/>
            </a:schemeClr>
          </a:solidFill>
        </p:spPr>
        <p:txBody>
          <a:bodyPr vert="horz" wrap="square" lIns="0" tIns="0" rIns="72000" bIns="72000" numCol="1" anchor="b" anchorCtr="0" compatLnSpc="1">
            <a:prstTxWarp prst="textNoShape">
              <a:avLst/>
            </a:prstTxWarp>
          </a:bodyPr>
          <a:lstStyle/>
          <a:p>
            <a:endParaRPr lang="de-AT"/>
          </a:p>
        </p:txBody>
      </p:sp>
      <p:sp>
        <p:nvSpPr>
          <p:cNvPr id="90116" name="Title 3">
            <a:extLst>
              <a:ext uri="{FF2B5EF4-FFF2-40B4-BE49-F238E27FC236}">
                <a16:creationId xmlns:a16="http://schemas.microsoft.com/office/drawing/2014/main" id="{2CEAA9C2-10CE-C845-CB75-E484590DD92A}"/>
              </a:ext>
            </a:extLst>
          </p:cNvPr>
          <p:cNvSpPr>
            <a:spLocks noGrp="1" noChangeArrowheads="1"/>
          </p:cNvSpPr>
          <p:nvPr>
            <p:ph type="title"/>
          </p:nvPr>
        </p:nvSpPr>
        <p:spPr>
          <a:xfrm>
            <a:off x="431800" y="3597275"/>
            <a:ext cx="10515600" cy="1868488"/>
          </a:xfrm>
        </p:spPr>
        <p:txBody>
          <a:bodyPr/>
          <a:lstStyle/>
          <a:p>
            <a:pPr eaLnBrk="1" hangingPunct="1"/>
            <a:r>
              <a:rPr lang="de-DE" altLang="de-DE"/>
              <a:t>SCHADENSFÄLLE</a:t>
            </a:r>
          </a:p>
        </p:txBody>
      </p:sp>
      <p:sp>
        <p:nvSpPr>
          <p:cNvPr id="5" name="Text Placeholder 4">
            <a:extLst>
              <a:ext uri="{FF2B5EF4-FFF2-40B4-BE49-F238E27FC236}">
                <a16:creationId xmlns:a16="http://schemas.microsoft.com/office/drawing/2014/main" id="{1272DA39-4231-1740-B8B6-5BF362164B65}"/>
              </a:ext>
            </a:extLst>
          </p:cNvPr>
          <p:cNvSpPr>
            <a:spLocks noGrp="1"/>
          </p:cNvSpPr>
          <p:nvPr>
            <p:ph type="body" sz="quarter" idx="10"/>
          </p:nvPr>
        </p:nvSpPr>
        <p:spPr>
          <a:xfrm>
            <a:off x="431800" y="5795963"/>
            <a:ext cx="720725" cy="71437"/>
          </a:xfrm>
        </p:spPr>
        <p:txBody>
          <a:bodyPr rtlCol="0">
            <a:noAutofit/>
          </a:bodyPr>
          <a:lstStyle/>
          <a:p>
            <a:pPr eaLnBrk="1" fontAlgn="auto" hangingPunct="1">
              <a:spcAft>
                <a:spcPts val="0"/>
              </a:spcAft>
              <a:defRPr/>
            </a:pPr>
            <a:endParaRPr lang="de-D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a:extLst>
              <a:ext uri="{FF2B5EF4-FFF2-40B4-BE49-F238E27FC236}">
                <a16:creationId xmlns:a16="http://schemas.microsoft.com/office/drawing/2014/main" id="{CC227F7C-0620-AA62-A1FA-5110C93B0541}"/>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99F7C83F-0360-4048-8170-2EA64C93819F}"/>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91140" name="Textfeld 8">
            <a:extLst>
              <a:ext uri="{FF2B5EF4-FFF2-40B4-BE49-F238E27FC236}">
                <a16:creationId xmlns:a16="http://schemas.microsoft.com/office/drawing/2014/main" id="{118A6E3C-BEB8-B956-2482-E47A0A1D816B}"/>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Blasen und punktförmige Schadensbilder, Beispiel 1</a:t>
            </a:r>
          </a:p>
        </p:txBody>
      </p:sp>
      <p:pic>
        <p:nvPicPr>
          <p:cNvPr id="14" name="Grafik 13" descr="Ein Bild, das Gebäude, Fenster, Im Haus, Tageslichtsysteme enthält.&#10;&#10;KI-generierte Inhalte können fehlerhaft sein.">
            <a:extLst>
              <a:ext uri="{FF2B5EF4-FFF2-40B4-BE49-F238E27FC236}">
                <a16:creationId xmlns:a16="http://schemas.microsoft.com/office/drawing/2014/main" id="{98C73D7E-2132-E7C5-065E-266A4C65D946}"/>
              </a:ext>
            </a:extLst>
          </p:cNvPr>
          <p:cNvPicPr>
            <a:picLocks noChangeAspect="1"/>
          </p:cNvPicPr>
          <p:nvPr/>
        </p:nvPicPr>
        <p:blipFill>
          <a:blip r:embed="rId2" cstate="screen"/>
          <a:stretch>
            <a:fillRect/>
          </a:stretch>
        </p:blipFill>
        <p:spPr>
          <a:xfrm>
            <a:off x="620123" y="1348701"/>
            <a:ext cx="6788760" cy="5091570"/>
          </a:xfrm>
          <a:prstGeom prst="rect">
            <a:avLst/>
          </a:prstGeom>
          <a:effectLst>
            <a:softEdge rad="127000"/>
          </a:effectLst>
        </p:spPr>
      </p:pic>
      <p:pic>
        <p:nvPicPr>
          <p:cNvPr id="16" name="Grafik 15" descr="Ein Bild, das Fenster, transparentes Material, Transparenz, Gebäude enthält.&#10;&#10;KI-generierte Inhalte können fehlerhaft sein.">
            <a:extLst>
              <a:ext uri="{FF2B5EF4-FFF2-40B4-BE49-F238E27FC236}">
                <a16:creationId xmlns:a16="http://schemas.microsoft.com/office/drawing/2014/main" id="{BBD6EBBF-8AF7-5647-B1BE-CB08117BF18C}"/>
              </a:ext>
            </a:extLst>
          </p:cNvPr>
          <p:cNvPicPr>
            <a:picLocks noChangeAspect="1"/>
          </p:cNvPicPr>
          <p:nvPr/>
        </p:nvPicPr>
        <p:blipFill>
          <a:blip r:embed="rId3" cstate="screen"/>
          <a:stretch>
            <a:fillRect/>
          </a:stretch>
        </p:blipFill>
        <p:spPr>
          <a:xfrm>
            <a:off x="7622192" y="1348701"/>
            <a:ext cx="3920569" cy="2940427"/>
          </a:xfrm>
          <a:prstGeom prst="rect">
            <a:avLst/>
          </a:prstGeom>
          <a:effectLst>
            <a:softEdge rad="127000"/>
          </a:effectLst>
        </p:spPr>
      </p:pic>
      <p:sp>
        <p:nvSpPr>
          <p:cNvPr id="19" name="Textfeld 18">
            <a:extLst>
              <a:ext uri="{FF2B5EF4-FFF2-40B4-BE49-F238E27FC236}">
                <a16:creationId xmlns:a16="http://schemas.microsoft.com/office/drawing/2014/main" id="{5745D255-0394-0948-ADBB-EE947295B75B}"/>
              </a:ext>
            </a:extLst>
          </p:cNvPr>
          <p:cNvSpPr txBox="1">
            <a:spLocks noChangeArrowheads="1"/>
          </p:cNvSpPr>
          <p:nvPr/>
        </p:nvSpPr>
        <p:spPr bwMode="auto">
          <a:xfrm>
            <a:off x="7669213" y="5386388"/>
            <a:ext cx="3009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Heizkörper im Abstand von ca. 100mm verbaut</a:t>
            </a:r>
          </a:p>
        </p:txBody>
      </p:sp>
      <p:sp>
        <p:nvSpPr>
          <p:cNvPr id="20" name="Textfeld 19">
            <a:extLst>
              <a:ext uri="{FF2B5EF4-FFF2-40B4-BE49-F238E27FC236}">
                <a16:creationId xmlns:a16="http://schemas.microsoft.com/office/drawing/2014/main" id="{FD55EFB5-0727-8FFA-7C72-712E476D53C6}"/>
              </a:ext>
            </a:extLst>
          </p:cNvPr>
          <p:cNvSpPr txBox="1">
            <a:spLocks noChangeArrowheads="1"/>
          </p:cNvSpPr>
          <p:nvPr/>
        </p:nvSpPr>
        <p:spPr bwMode="auto">
          <a:xfrm>
            <a:off x="7669213" y="4683125"/>
            <a:ext cx="34655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Isolierglas falsch eingebaut (Brandschutzglas ist außen)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a:extLst>
              <a:ext uri="{FF2B5EF4-FFF2-40B4-BE49-F238E27FC236}">
                <a16:creationId xmlns:a16="http://schemas.microsoft.com/office/drawing/2014/main" id="{2E1F8373-736A-D174-8D49-F65C0D47C63D}"/>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9CDAC3C5-FD1B-50CC-9DB6-460096FCF0CC}"/>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92164" name="Textfeld 8">
            <a:extLst>
              <a:ext uri="{FF2B5EF4-FFF2-40B4-BE49-F238E27FC236}">
                <a16:creationId xmlns:a16="http://schemas.microsoft.com/office/drawing/2014/main" id="{00318857-C253-1EE0-B489-F28D37F640CB}"/>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Blasen und punktförmige Schadensbilder, Beispiel 1</a:t>
            </a:r>
          </a:p>
        </p:txBody>
      </p:sp>
      <p:pic>
        <p:nvPicPr>
          <p:cNvPr id="5" name="Grafik 4" descr="Ein Bild, das gelb, Kühlschrank enthält.&#10;&#10;KI-generierte Inhalte können fehlerhaft sein.">
            <a:extLst>
              <a:ext uri="{FF2B5EF4-FFF2-40B4-BE49-F238E27FC236}">
                <a16:creationId xmlns:a16="http://schemas.microsoft.com/office/drawing/2014/main" id="{6830FB75-8BA5-0524-ACB6-6858292C1670}"/>
              </a:ext>
            </a:extLst>
          </p:cNvPr>
          <p:cNvPicPr>
            <a:picLocks noChangeAspect="1"/>
          </p:cNvPicPr>
          <p:nvPr/>
        </p:nvPicPr>
        <p:blipFill>
          <a:blip r:embed="rId2" cstate="screen"/>
          <a:stretch>
            <a:fillRect/>
          </a:stretch>
        </p:blipFill>
        <p:spPr>
          <a:xfrm>
            <a:off x="646437" y="1394623"/>
            <a:ext cx="6747704" cy="5060778"/>
          </a:xfrm>
          <a:prstGeom prst="rect">
            <a:avLst/>
          </a:prstGeom>
          <a:effectLst>
            <a:softEdge rad="127000"/>
          </a:effectLst>
        </p:spPr>
      </p:pic>
      <p:pic>
        <p:nvPicPr>
          <p:cNvPr id="10" name="Grafik 9" descr="Ein Bild, das Text, gelb enthält.&#10;&#10;KI-generierte Inhalte können fehlerhaft sein.">
            <a:extLst>
              <a:ext uri="{FF2B5EF4-FFF2-40B4-BE49-F238E27FC236}">
                <a16:creationId xmlns:a16="http://schemas.microsoft.com/office/drawing/2014/main" id="{8E899A81-8E42-273B-7CCC-465C7435F374}"/>
              </a:ext>
            </a:extLst>
          </p:cNvPr>
          <p:cNvPicPr>
            <a:picLocks noChangeAspect="1"/>
          </p:cNvPicPr>
          <p:nvPr/>
        </p:nvPicPr>
        <p:blipFill>
          <a:blip r:embed="rId3" cstate="screen"/>
          <a:stretch>
            <a:fillRect/>
          </a:stretch>
        </p:blipFill>
        <p:spPr>
          <a:xfrm>
            <a:off x="7394141" y="1394623"/>
            <a:ext cx="4236503" cy="3177377"/>
          </a:xfrm>
          <a:prstGeom prst="rect">
            <a:avLst/>
          </a:prstGeom>
          <a:effectLst>
            <a:softEdge rad="127000"/>
          </a:effectLst>
        </p:spPr>
      </p:pic>
      <p:sp>
        <p:nvSpPr>
          <p:cNvPr id="12" name="Textfeld 11">
            <a:extLst>
              <a:ext uri="{FF2B5EF4-FFF2-40B4-BE49-F238E27FC236}">
                <a16:creationId xmlns:a16="http://schemas.microsoft.com/office/drawing/2014/main" id="{9DB27B40-469B-E6EB-2F5B-CC4BDFD42CFD}"/>
              </a:ext>
            </a:extLst>
          </p:cNvPr>
          <p:cNvSpPr txBox="1">
            <a:spLocks noChangeArrowheads="1"/>
          </p:cNvSpPr>
          <p:nvPr/>
        </p:nvSpPr>
        <p:spPr bwMode="auto">
          <a:xfrm>
            <a:off x="7485063" y="4692650"/>
            <a:ext cx="34655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Sichtbare Reaktion der Brandschutzschicht aufgrund zu hoher Temperaturen</a:t>
            </a:r>
          </a:p>
        </p:txBody>
      </p:sp>
      <p:sp>
        <p:nvSpPr>
          <p:cNvPr id="13" name="Textfeld 12">
            <a:extLst>
              <a:ext uri="{FF2B5EF4-FFF2-40B4-BE49-F238E27FC236}">
                <a16:creationId xmlns:a16="http://schemas.microsoft.com/office/drawing/2014/main" id="{52464EA4-AE5F-985E-6908-284541295076}"/>
              </a:ext>
            </a:extLst>
          </p:cNvPr>
          <p:cNvSpPr txBox="1">
            <a:spLocks noChangeArrowheads="1"/>
          </p:cNvSpPr>
          <p:nvPr/>
        </p:nvSpPr>
        <p:spPr bwMode="auto">
          <a:xfrm>
            <a:off x="7485063" y="5583238"/>
            <a:ext cx="32908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UV Schaden (kein UV Schutz  vorhanden)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el 1">
            <a:extLst>
              <a:ext uri="{FF2B5EF4-FFF2-40B4-BE49-F238E27FC236}">
                <a16:creationId xmlns:a16="http://schemas.microsoft.com/office/drawing/2014/main" id="{E4A85A71-267F-3E87-474B-DDE9A79F1460}"/>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D16A25C1-48F1-2662-9102-C496ABBC40EA}"/>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93188" name="Textfeld 8">
            <a:extLst>
              <a:ext uri="{FF2B5EF4-FFF2-40B4-BE49-F238E27FC236}">
                <a16:creationId xmlns:a16="http://schemas.microsoft.com/office/drawing/2014/main" id="{8FFC6C85-BD1B-0681-C4A7-59CF8092FA09}"/>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Blasen und punktförmige Schadensbilder, Beispiel 2</a:t>
            </a:r>
          </a:p>
        </p:txBody>
      </p:sp>
      <p:pic>
        <p:nvPicPr>
          <p:cNvPr id="7" name="Grafik 6" descr="Ein Bild, das Fenster, transparentes Material, Glas, Gebäude enthält.&#10;&#10;KI-generierte Inhalte können fehlerhaft sein.">
            <a:extLst>
              <a:ext uri="{FF2B5EF4-FFF2-40B4-BE49-F238E27FC236}">
                <a16:creationId xmlns:a16="http://schemas.microsoft.com/office/drawing/2014/main" id="{87B424C4-5F26-800C-6696-058FBE351A92}"/>
              </a:ext>
            </a:extLst>
          </p:cNvPr>
          <p:cNvPicPr>
            <a:picLocks noChangeAspect="1"/>
          </p:cNvPicPr>
          <p:nvPr/>
        </p:nvPicPr>
        <p:blipFill>
          <a:blip r:embed="rId2" cstate="screen"/>
          <a:stretch>
            <a:fillRect/>
          </a:stretch>
        </p:blipFill>
        <p:spPr>
          <a:xfrm>
            <a:off x="593808" y="1331511"/>
            <a:ext cx="3846623" cy="5128831"/>
          </a:xfrm>
          <a:prstGeom prst="rect">
            <a:avLst/>
          </a:prstGeom>
          <a:effectLst>
            <a:softEdge rad="127000"/>
          </a:effectLst>
        </p:spPr>
      </p:pic>
      <p:pic>
        <p:nvPicPr>
          <p:cNvPr id="10" name="Grafik 9" descr="Ein Bild, das computer, Computer, Büroausstattung, Im Haus enthält.&#10;&#10;KI-generierte Inhalte können fehlerhaft sein.">
            <a:extLst>
              <a:ext uri="{FF2B5EF4-FFF2-40B4-BE49-F238E27FC236}">
                <a16:creationId xmlns:a16="http://schemas.microsoft.com/office/drawing/2014/main" id="{B3A026BC-1539-5742-866D-B2E8ACD368C0}"/>
              </a:ext>
            </a:extLst>
          </p:cNvPr>
          <p:cNvPicPr>
            <a:picLocks noChangeAspect="1"/>
          </p:cNvPicPr>
          <p:nvPr/>
        </p:nvPicPr>
        <p:blipFill>
          <a:blip r:embed="rId3" cstate="screen"/>
          <a:stretch>
            <a:fillRect/>
          </a:stretch>
        </p:blipFill>
        <p:spPr>
          <a:xfrm>
            <a:off x="4609277" y="1290980"/>
            <a:ext cx="5949084" cy="4461813"/>
          </a:xfrm>
          <a:prstGeom prst="rect">
            <a:avLst/>
          </a:prstGeom>
          <a:effectLst>
            <a:softEdge rad="127000"/>
          </a:effectLst>
        </p:spPr>
      </p:pic>
      <p:sp>
        <p:nvSpPr>
          <p:cNvPr id="11" name="Textfeld 10">
            <a:extLst>
              <a:ext uri="{FF2B5EF4-FFF2-40B4-BE49-F238E27FC236}">
                <a16:creationId xmlns:a16="http://schemas.microsoft.com/office/drawing/2014/main" id="{D8DA6338-4202-AD9C-7BB3-8C0BF78B9AB5}"/>
              </a:ext>
            </a:extLst>
          </p:cNvPr>
          <p:cNvSpPr txBox="1">
            <a:spLocks noChangeArrowheads="1"/>
          </p:cNvSpPr>
          <p:nvPr/>
        </p:nvSpPr>
        <p:spPr bwMode="auto">
          <a:xfrm>
            <a:off x="4711700" y="5837238"/>
            <a:ext cx="54911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Nurglasfugenlösung mit einem falschen Produkt und mit unverträglichem Dichtmaterial ausgeführt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a:extLst>
              <a:ext uri="{FF2B5EF4-FFF2-40B4-BE49-F238E27FC236}">
                <a16:creationId xmlns:a16="http://schemas.microsoft.com/office/drawing/2014/main" id="{3EED52BF-B557-CB48-C4F4-69F60AE8D3C1}"/>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91BC61FC-12AF-7CD1-AFFC-C3CC7BEB4294}"/>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94212" name="Textfeld 8">
            <a:extLst>
              <a:ext uri="{FF2B5EF4-FFF2-40B4-BE49-F238E27FC236}">
                <a16:creationId xmlns:a16="http://schemas.microsoft.com/office/drawing/2014/main" id="{1E1DE7DC-8014-6496-B635-F8696D93EB07}"/>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Blasen und punktförmige Schadensbilder, Beispiel 3</a:t>
            </a:r>
          </a:p>
        </p:txBody>
      </p:sp>
      <p:pic>
        <p:nvPicPr>
          <p:cNvPr id="5" name="Grafik 4" descr="Ein Bild, das Fenster, Im Haus, Gebäude, Jalousie enthält.&#10;&#10;KI-generierte Inhalte können fehlerhaft sein.">
            <a:extLst>
              <a:ext uri="{FF2B5EF4-FFF2-40B4-BE49-F238E27FC236}">
                <a16:creationId xmlns:a16="http://schemas.microsoft.com/office/drawing/2014/main" id="{0229F901-328C-9F12-105C-17096CE55891}"/>
              </a:ext>
            </a:extLst>
          </p:cNvPr>
          <p:cNvPicPr>
            <a:picLocks noChangeAspect="1"/>
          </p:cNvPicPr>
          <p:nvPr/>
        </p:nvPicPr>
        <p:blipFill>
          <a:blip r:embed="rId2" cstate="screen"/>
          <a:stretch>
            <a:fillRect/>
          </a:stretch>
        </p:blipFill>
        <p:spPr>
          <a:xfrm>
            <a:off x="600387" y="1394623"/>
            <a:ext cx="6741126" cy="5055845"/>
          </a:xfrm>
          <a:prstGeom prst="rect">
            <a:avLst/>
          </a:prstGeom>
          <a:effectLst>
            <a:softEdge rad="127000"/>
          </a:effectLst>
        </p:spPr>
      </p:pic>
      <p:pic>
        <p:nvPicPr>
          <p:cNvPr id="8" name="Grafik 7" descr="Ein Bild, das Fenster, Im Haus, Wand, transparentes Material enthält.&#10;&#10;KI-generierte Inhalte können fehlerhaft sein.">
            <a:extLst>
              <a:ext uri="{FF2B5EF4-FFF2-40B4-BE49-F238E27FC236}">
                <a16:creationId xmlns:a16="http://schemas.microsoft.com/office/drawing/2014/main" id="{62C8CA2E-55AA-D502-4A91-F2D7EEF9C160}"/>
              </a:ext>
            </a:extLst>
          </p:cNvPr>
          <p:cNvPicPr>
            <a:picLocks noChangeAspect="1"/>
          </p:cNvPicPr>
          <p:nvPr/>
        </p:nvPicPr>
        <p:blipFill>
          <a:blip r:embed="rId3" cstate="screen"/>
          <a:stretch>
            <a:fillRect/>
          </a:stretch>
        </p:blipFill>
        <p:spPr>
          <a:xfrm rot="5400000">
            <a:off x="7012185" y="1919301"/>
            <a:ext cx="4197423" cy="3148068"/>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id="{635C30FB-AA1A-F3A7-D9EC-A08D8875227D}"/>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6585CBF8-19C8-EED6-DD08-3A956067EF61}"/>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95236" name="Textfeld 8">
            <a:extLst>
              <a:ext uri="{FF2B5EF4-FFF2-40B4-BE49-F238E27FC236}">
                <a16:creationId xmlns:a16="http://schemas.microsoft.com/office/drawing/2014/main" id="{0D4DD263-DF07-25D3-8B80-ACE4FBFF56B9}"/>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Blasen und punktförmige Schadensbilder, Beispiel 3</a:t>
            </a:r>
          </a:p>
        </p:txBody>
      </p:sp>
      <p:pic>
        <p:nvPicPr>
          <p:cNvPr id="6" name="Grafik 5" descr="Ein Bild, das Fenster, Vase, Wand, Im Haus enthält.&#10;&#10;KI-generierte Inhalte können fehlerhaft sein.">
            <a:extLst>
              <a:ext uri="{FF2B5EF4-FFF2-40B4-BE49-F238E27FC236}">
                <a16:creationId xmlns:a16="http://schemas.microsoft.com/office/drawing/2014/main" id="{50A65D56-F91F-8071-F192-A0E57D8F4D5C}"/>
              </a:ext>
            </a:extLst>
          </p:cNvPr>
          <p:cNvPicPr>
            <a:picLocks noChangeAspect="1"/>
          </p:cNvPicPr>
          <p:nvPr/>
        </p:nvPicPr>
        <p:blipFill>
          <a:blip r:embed="rId3" cstate="screen"/>
          <a:stretch>
            <a:fillRect/>
          </a:stretch>
        </p:blipFill>
        <p:spPr>
          <a:xfrm rot="5400000">
            <a:off x="-13573" y="2007242"/>
            <a:ext cx="5127442" cy="3845582"/>
          </a:xfrm>
          <a:prstGeom prst="rect">
            <a:avLst/>
          </a:prstGeom>
          <a:effectLst>
            <a:softEdge rad="127000"/>
          </a:effectLst>
        </p:spPr>
      </p:pic>
      <p:sp>
        <p:nvSpPr>
          <p:cNvPr id="7" name="Textfeld 6">
            <a:extLst>
              <a:ext uri="{FF2B5EF4-FFF2-40B4-BE49-F238E27FC236}">
                <a16:creationId xmlns:a16="http://schemas.microsoft.com/office/drawing/2014/main" id="{F04B258E-385F-CE1E-5D92-53C061D8D809}"/>
              </a:ext>
            </a:extLst>
          </p:cNvPr>
          <p:cNvSpPr txBox="1">
            <a:spLocks noChangeArrowheads="1"/>
          </p:cNvSpPr>
          <p:nvPr/>
        </p:nvSpPr>
        <p:spPr bwMode="auto">
          <a:xfrm>
            <a:off x="8977313" y="2754313"/>
            <a:ext cx="24939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Anwendung in einem Hallenbad (hohe Luftfeuchtigkeit)</a:t>
            </a:r>
          </a:p>
        </p:txBody>
      </p:sp>
      <p:sp>
        <p:nvSpPr>
          <p:cNvPr id="11" name="Textfeld 10">
            <a:extLst>
              <a:ext uri="{FF2B5EF4-FFF2-40B4-BE49-F238E27FC236}">
                <a16:creationId xmlns:a16="http://schemas.microsoft.com/office/drawing/2014/main" id="{1688F083-6C63-9966-5658-6C47C833AB87}"/>
              </a:ext>
            </a:extLst>
          </p:cNvPr>
          <p:cNvSpPr txBox="1">
            <a:spLocks noChangeArrowheads="1"/>
          </p:cNvSpPr>
          <p:nvPr/>
        </p:nvSpPr>
        <p:spPr bwMode="auto">
          <a:xfrm>
            <a:off x="8977313" y="1468438"/>
            <a:ext cx="26892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„Transparente“ Nurglasfuge und unverträgliches Dichtmaterial</a:t>
            </a:r>
          </a:p>
        </p:txBody>
      </p:sp>
      <p:pic>
        <p:nvPicPr>
          <p:cNvPr id="12" name="Grafik 11">
            <a:extLst>
              <a:ext uri="{FF2B5EF4-FFF2-40B4-BE49-F238E27FC236}">
                <a16:creationId xmlns:a16="http://schemas.microsoft.com/office/drawing/2014/main" id="{DE75EE05-C1E8-C8C2-BBFA-93D75C19608B}"/>
              </a:ext>
            </a:extLst>
          </p:cNvPr>
          <p:cNvPicPr>
            <a:picLocks noChangeAspect="1"/>
          </p:cNvPicPr>
          <p:nvPr/>
        </p:nvPicPr>
        <p:blipFill rotWithShape="1">
          <a:blip r:embed="rId4"/>
          <a:srcRect l="25337" r="8959" b="17441"/>
          <a:stretch/>
        </p:blipFill>
        <p:spPr>
          <a:xfrm>
            <a:off x="4606740" y="1366310"/>
            <a:ext cx="4245531" cy="5090171"/>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a:extLst>
              <a:ext uri="{FF2B5EF4-FFF2-40B4-BE49-F238E27FC236}">
                <a16:creationId xmlns:a16="http://schemas.microsoft.com/office/drawing/2014/main" id="{E8607BC4-2946-25C6-2050-892F530D1AB9}"/>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E950A2E2-FB3F-13D4-6B16-D206E283CB7F}"/>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pic>
        <p:nvPicPr>
          <p:cNvPr id="4" name="Resim 12" descr="Açıklama: cid:image004.jpg@01D53342.CA12DE70">
            <a:extLst>
              <a:ext uri="{FF2B5EF4-FFF2-40B4-BE49-F238E27FC236}">
                <a16:creationId xmlns:a16="http://schemas.microsoft.com/office/drawing/2014/main" id="{3CF7D054-504D-8693-8527-8646CC730A03}"/>
              </a:ext>
            </a:extLst>
          </p:cNvPr>
          <p:cNvPicPr>
            <a:picLocks noChangeAspect="1" noChangeArrowheads="1"/>
          </p:cNvPicPr>
          <p:nvPr/>
        </p:nvPicPr>
        <p:blipFill>
          <a:blip r:embed="rId3"/>
          <a:srcRect/>
          <a:stretch>
            <a:fillRect/>
          </a:stretch>
        </p:blipFill>
        <p:spPr bwMode="auto">
          <a:xfrm>
            <a:off x="589259" y="1356041"/>
            <a:ext cx="8840852" cy="4435160"/>
          </a:xfrm>
          <a:prstGeom prst="rect">
            <a:avLst/>
          </a:prstGeom>
          <a:noFill/>
          <a:ln>
            <a:noFill/>
          </a:ln>
          <a:effectLst>
            <a:softEdge rad="127000"/>
          </a:effectLst>
        </p:spPr>
      </p:pic>
      <p:sp>
        <p:nvSpPr>
          <p:cNvPr id="5" name="Textfeld 4">
            <a:extLst>
              <a:ext uri="{FF2B5EF4-FFF2-40B4-BE49-F238E27FC236}">
                <a16:creationId xmlns:a16="http://schemas.microsoft.com/office/drawing/2014/main" id="{8672B4C5-75D3-2F1B-2D00-2F5BC010E0A7}"/>
              </a:ext>
            </a:extLst>
          </p:cNvPr>
          <p:cNvSpPr txBox="1">
            <a:spLocks noChangeArrowheads="1"/>
          </p:cNvSpPr>
          <p:nvPr/>
        </p:nvSpPr>
        <p:spPr bwMode="auto">
          <a:xfrm>
            <a:off x="719138" y="6035675"/>
            <a:ext cx="9064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Dauerhafte Umgebungstemperatur &gt; 50°C - Kabine eines Prüfstandes in einem Stahlwerk</a:t>
            </a:r>
          </a:p>
        </p:txBody>
      </p:sp>
      <p:pic>
        <p:nvPicPr>
          <p:cNvPr id="8" name="Resim 11" descr="Açıklama: image1.png">
            <a:extLst>
              <a:ext uri="{FF2B5EF4-FFF2-40B4-BE49-F238E27FC236}">
                <a16:creationId xmlns:a16="http://schemas.microsoft.com/office/drawing/2014/main" id="{EE792A4B-E846-0669-207A-0F9B016B3F96}"/>
              </a:ext>
            </a:extLst>
          </p:cNvPr>
          <p:cNvPicPr>
            <a:picLocks noChangeAspect="1" noChangeArrowheads="1"/>
          </p:cNvPicPr>
          <p:nvPr/>
        </p:nvPicPr>
        <p:blipFill rotWithShape="1">
          <a:blip r:embed="rId4" cstate="screen"/>
          <a:srcRect l="3297" t="11255" r="4376" b="27568"/>
          <a:stretch/>
        </p:blipFill>
        <p:spPr bwMode="auto">
          <a:xfrm>
            <a:off x="9430348" y="1356040"/>
            <a:ext cx="2334300" cy="2751139"/>
          </a:xfrm>
          <a:prstGeom prst="rect">
            <a:avLst/>
          </a:prstGeom>
          <a:noFill/>
          <a:ln>
            <a:noFill/>
          </a:ln>
          <a:effectLst>
            <a:softEdge rad="127000"/>
          </a:effectLst>
        </p:spPr>
      </p:pic>
      <p:sp>
        <p:nvSpPr>
          <p:cNvPr id="97287" name="Textfeld 11">
            <a:extLst>
              <a:ext uri="{FF2B5EF4-FFF2-40B4-BE49-F238E27FC236}">
                <a16:creationId xmlns:a16="http://schemas.microsoft.com/office/drawing/2014/main" id="{4B7C7F19-937F-ACDE-A6FB-C866C822E1F3}"/>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Blasen und punktförmige Schadensbilder, Beispiel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Im Haus, Halle, Boden, Gebäude enthält.&#10;&#10;Automatisch generierte Beschreibung">
            <a:extLst>
              <a:ext uri="{FF2B5EF4-FFF2-40B4-BE49-F238E27FC236}">
                <a16:creationId xmlns:a16="http://schemas.microsoft.com/office/drawing/2014/main" id="{E03CC092-B02B-DBF8-E1CB-578F1C36E4D3}"/>
              </a:ext>
            </a:extLst>
          </p:cNvPr>
          <p:cNvPicPr>
            <a:picLocks noGrp="1" noChangeAspect="1"/>
          </p:cNvPicPr>
          <p:nvPr>
            <p:ph type="pic" sz="quarter" idx="13"/>
          </p:nvPr>
        </p:nvPicPr>
        <p:blipFill>
          <a:blip r:embed="rId2"/>
          <a:srcRect t="3376" b="3376"/>
          <a:stretch>
            <a:fillRect/>
          </a:stretch>
        </p:blipFill>
        <p:spPr/>
      </p:pic>
      <p:sp>
        <p:nvSpPr>
          <p:cNvPr id="68611" name="Picture Placeholder 7">
            <a:extLst>
              <a:ext uri="{FF2B5EF4-FFF2-40B4-BE49-F238E27FC236}">
                <a16:creationId xmlns:a16="http://schemas.microsoft.com/office/drawing/2014/main" id="{FC35AFAE-C111-311C-62BB-F3599A330FFD}"/>
              </a:ext>
            </a:extLst>
          </p:cNvPr>
          <p:cNvSpPr>
            <a:spLocks noGrp="1" noTextEdit="1"/>
          </p:cNvSpPr>
          <p:nvPr>
            <p:ph type="pic" sz="quarter" idx="14"/>
          </p:nvPr>
        </p:nvSpPr>
        <p:spPr>
          <a:xfrm>
            <a:off x="7602538" y="0"/>
            <a:ext cx="4591050" cy="6858000"/>
          </a:xfrm>
          <a:custGeom>
            <a:avLst/>
            <a:gdLst>
              <a:gd name="T0" fmla="*/ 2987128 w 4590232"/>
              <a:gd name="T1" fmla="*/ 0 h 6858675"/>
              <a:gd name="T2" fmla="*/ 4591868 w 4590232"/>
              <a:gd name="T3" fmla="*/ 0 h 6858675"/>
              <a:gd name="T4" fmla="*/ 4591868 w 4590232"/>
              <a:gd name="T5" fmla="*/ 6857325 h 6858675"/>
              <a:gd name="T6" fmla="*/ 0 w 4590232"/>
              <a:gd name="T7" fmla="*/ 6857325 h 6858675"/>
              <a:gd name="T8" fmla="*/ 1956691 w 4590232"/>
              <a:gd name="T9" fmla="*/ 4506786 h 68586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90232" h="6858675">
                <a:moveTo>
                  <a:pt x="2986064" y="0"/>
                </a:moveTo>
                <a:lnTo>
                  <a:pt x="4590232" y="0"/>
                </a:lnTo>
                <a:lnTo>
                  <a:pt x="4590232" y="6858675"/>
                </a:lnTo>
                <a:lnTo>
                  <a:pt x="0" y="6858675"/>
                </a:lnTo>
                <a:cubicBezTo>
                  <a:pt x="1014829" y="6570357"/>
                  <a:pt x="1658783" y="5794311"/>
                  <a:pt x="1955993" y="4507674"/>
                </a:cubicBezTo>
                <a:lnTo>
                  <a:pt x="2986064" y="0"/>
                </a:lnTo>
                <a:close/>
              </a:path>
            </a:pathLst>
          </a:custGeom>
          <a:solidFill>
            <a:schemeClr val="bg1">
              <a:alpha val="39999"/>
            </a:schemeClr>
          </a:solidFill>
        </p:spPr>
        <p:txBody>
          <a:bodyPr vert="horz" wrap="square" lIns="0" tIns="0" rIns="72000" bIns="72000" numCol="1" anchor="b" anchorCtr="0" compatLnSpc="1">
            <a:prstTxWarp prst="textNoShape">
              <a:avLst/>
            </a:prstTxWarp>
          </a:bodyPr>
          <a:lstStyle/>
          <a:p>
            <a:endParaRPr lang="de-AT"/>
          </a:p>
        </p:txBody>
      </p:sp>
      <p:sp>
        <p:nvSpPr>
          <p:cNvPr id="68612" name="Title 3">
            <a:extLst>
              <a:ext uri="{FF2B5EF4-FFF2-40B4-BE49-F238E27FC236}">
                <a16:creationId xmlns:a16="http://schemas.microsoft.com/office/drawing/2014/main" id="{58620133-189C-F7AA-9651-CDDB5E3C7843}"/>
              </a:ext>
            </a:extLst>
          </p:cNvPr>
          <p:cNvSpPr>
            <a:spLocks noGrp="1" noChangeArrowheads="1"/>
          </p:cNvSpPr>
          <p:nvPr>
            <p:ph type="title"/>
          </p:nvPr>
        </p:nvSpPr>
        <p:spPr>
          <a:xfrm>
            <a:off x="431800" y="3597275"/>
            <a:ext cx="10515600" cy="1868488"/>
          </a:xfrm>
        </p:spPr>
        <p:txBody>
          <a:bodyPr/>
          <a:lstStyle/>
          <a:p>
            <a:pPr eaLnBrk="1" hangingPunct="1"/>
            <a:r>
              <a:rPr lang="de-DE" altLang="de-DE"/>
              <a:t>Feuerwiderstandsprüfung und Klassifizierung</a:t>
            </a:r>
          </a:p>
        </p:txBody>
      </p:sp>
      <p:sp>
        <p:nvSpPr>
          <p:cNvPr id="5" name="Text Placeholder 4">
            <a:extLst>
              <a:ext uri="{FF2B5EF4-FFF2-40B4-BE49-F238E27FC236}">
                <a16:creationId xmlns:a16="http://schemas.microsoft.com/office/drawing/2014/main" id="{A64E43F9-C5E2-4DC9-F422-42420BBBDFDC}"/>
              </a:ext>
            </a:extLst>
          </p:cNvPr>
          <p:cNvSpPr>
            <a:spLocks noGrp="1"/>
          </p:cNvSpPr>
          <p:nvPr>
            <p:ph type="body" sz="quarter" idx="10"/>
          </p:nvPr>
        </p:nvSpPr>
        <p:spPr>
          <a:xfrm>
            <a:off x="431800" y="5795963"/>
            <a:ext cx="720725" cy="71437"/>
          </a:xfrm>
        </p:spPr>
        <p:txBody>
          <a:bodyPr rtlCol="0">
            <a:noAutofit/>
          </a:bodyPr>
          <a:lstStyle/>
          <a:p>
            <a:pPr eaLnBrk="1" fontAlgn="auto" hangingPunct="1">
              <a:spcAft>
                <a:spcPts val="0"/>
              </a:spcAft>
              <a:defRPr/>
            </a:pPr>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a:extLst>
              <a:ext uri="{FF2B5EF4-FFF2-40B4-BE49-F238E27FC236}">
                <a16:creationId xmlns:a16="http://schemas.microsoft.com/office/drawing/2014/main" id="{E122ED90-CB60-738B-C658-29BFF067381E}"/>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6772E8CB-55BF-E556-3955-C6F3E33AACBA}"/>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5" name="Textfeld 4">
            <a:extLst>
              <a:ext uri="{FF2B5EF4-FFF2-40B4-BE49-F238E27FC236}">
                <a16:creationId xmlns:a16="http://schemas.microsoft.com/office/drawing/2014/main" id="{0A6C3CE8-3584-8D83-1062-56105A6C11B6}"/>
              </a:ext>
            </a:extLst>
          </p:cNvPr>
          <p:cNvSpPr txBox="1">
            <a:spLocks noChangeArrowheads="1"/>
          </p:cNvSpPr>
          <p:nvPr/>
        </p:nvSpPr>
        <p:spPr bwMode="auto">
          <a:xfrm>
            <a:off x="719138" y="6088063"/>
            <a:ext cx="1028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Falscher Einbau (Füllecke an der Oberseite) trotz Vorgabe des Glasherstellers  </a:t>
            </a:r>
          </a:p>
        </p:txBody>
      </p:sp>
      <p:sp>
        <p:nvSpPr>
          <p:cNvPr id="99333" name="Textfeld 11">
            <a:extLst>
              <a:ext uri="{FF2B5EF4-FFF2-40B4-BE49-F238E27FC236}">
                <a16:creationId xmlns:a16="http://schemas.microsoft.com/office/drawing/2014/main" id="{C706DD6E-9EC8-9056-4857-5119D51295CC}"/>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Blasen und punktförmige Schadensbilder, Beispiel 5</a:t>
            </a:r>
          </a:p>
        </p:txBody>
      </p:sp>
      <p:pic>
        <p:nvPicPr>
          <p:cNvPr id="10" name="Grafik 9" descr="Ein Bild, das Text, Wand, Im Haus, Spiegel enthält.&#10;&#10;KI-generierte Inhalte können fehlerhaft sein.">
            <a:extLst>
              <a:ext uri="{FF2B5EF4-FFF2-40B4-BE49-F238E27FC236}">
                <a16:creationId xmlns:a16="http://schemas.microsoft.com/office/drawing/2014/main" id="{715B3BF6-2272-7702-6484-B07587DE6E34}"/>
              </a:ext>
            </a:extLst>
          </p:cNvPr>
          <p:cNvPicPr>
            <a:picLocks noChangeAspect="1"/>
          </p:cNvPicPr>
          <p:nvPr/>
        </p:nvPicPr>
        <p:blipFill>
          <a:blip r:embed="rId3" cstate="screen"/>
          <a:stretch>
            <a:fillRect/>
          </a:stretch>
        </p:blipFill>
        <p:spPr>
          <a:xfrm>
            <a:off x="617220" y="1355386"/>
            <a:ext cx="6055360" cy="4541520"/>
          </a:xfrm>
          <a:prstGeom prst="rect">
            <a:avLst/>
          </a:prstGeom>
          <a:effectLst>
            <a:softEdge rad="127000"/>
          </a:effectLst>
        </p:spPr>
      </p:pic>
      <p:pic>
        <p:nvPicPr>
          <p:cNvPr id="1026" name="Picture 2" descr="οκ ">
            <a:extLst>
              <a:ext uri="{FF2B5EF4-FFF2-40B4-BE49-F238E27FC236}">
                <a16:creationId xmlns:a16="http://schemas.microsoft.com/office/drawing/2014/main" id="{BC1DE690-4489-E87F-9A21-066677FC62E0}"/>
              </a:ext>
            </a:extLst>
          </p:cNvPr>
          <p:cNvPicPr>
            <a:picLocks noChangeAspect="1" noChangeArrowheads="1"/>
          </p:cNvPicPr>
          <p:nvPr/>
        </p:nvPicPr>
        <p:blipFill>
          <a:blip r:embed="rId4" cstate="screen"/>
          <a:srcRect/>
          <a:stretch>
            <a:fillRect/>
          </a:stretch>
        </p:blipFill>
        <p:spPr bwMode="auto">
          <a:xfrm>
            <a:off x="6974523" y="1355386"/>
            <a:ext cx="3358197" cy="4542083"/>
          </a:xfrm>
          <a:prstGeom prst="rect">
            <a:avLst/>
          </a:prstGeom>
          <a:noFill/>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a:extLst>
              <a:ext uri="{FF2B5EF4-FFF2-40B4-BE49-F238E27FC236}">
                <a16:creationId xmlns:a16="http://schemas.microsoft.com/office/drawing/2014/main" id="{D69C78CE-39E4-C92A-62C4-281E814C7E1F}"/>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60717703-B1BF-7FF6-FC37-2D69A25A63BB}"/>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01380" name="Textfeld 8">
            <a:extLst>
              <a:ext uri="{FF2B5EF4-FFF2-40B4-BE49-F238E27FC236}">
                <a16:creationId xmlns:a16="http://schemas.microsoft.com/office/drawing/2014/main" id="{F478469F-690C-A4D6-299C-41CD3B9460D1}"/>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dirty="0">
                <a:solidFill>
                  <a:srgbClr val="0089D9"/>
                </a:solidFill>
              </a:rPr>
              <a:t>Verfärbungen, bzw. getrübte Durchsicht, Beispiel 1</a:t>
            </a:r>
          </a:p>
        </p:txBody>
      </p:sp>
      <p:pic>
        <p:nvPicPr>
          <p:cNvPr id="4" name="Picture 3">
            <a:extLst>
              <a:ext uri="{FF2B5EF4-FFF2-40B4-BE49-F238E27FC236}">
                <a16:creationId xmlns:a16="http://schemas.microsoft.com/office/drawing/2014/main" id="{C6F28FA5-B9B8-2A25-0CF1-B7BF9A2D110B}"/>
              </a:ext>
            </a:extLst>
          </p:cNvPr>
          <p:cNvPicPr>
            <a:picLocks noChangeAspect="1" noChangeArrowheads="1"/>
          </p:cNvPicPr>
          <p:nvPr/>
        </p:nvPicPr>
        <p:blipFill rotWithShape="1">
          <a:blip r:embed="rId3"/>
          <a:srcRect r="13502"/>
          <a:stretch/>
        </p:blipFill>
        <p:spPr bwMode="auto">
          <a:xfrm>
            <a:off x="612118" y="1388378"/>
            <a:ext cx="7815084" cy="5073382"/>
          </a:xfrm>
          <a:prstGeom prst="rect">
            <a:avLst/>
          </a:prstGeom>
          <a:noFill/>
          <a:ln>
            <a:noFill/>
          </a:ln>
          <a:effectLst>
            <a:outerShdw dist="35921" dir="2700000" algn="ctr" rotWithShape="0">
              <a:schemeClr val="bg2"/>
            </a:outerShdw>
            <a:softEdge rad="127000"/>
          </a:effectLst>
        </p:spPr>
      </p:pic>
      <p:sp>
        <p:nvSpPr>
          <p:cNvPr id="5" name="Textfeld 4">
            <a:extLst>
              <a:ext uri="{FF2B5EF4-FFF2-40B4-BE49-F238E27FC236}">
                <a16:creationId xmlns:a16="http://schemas.microsoft.com/office/drawing/2014/main" id="{964CF61C-D351-6BC2-C42E-6C3FF7C142AD}"/>
              </a:ext>
            </a:extLst>
          </p:cNvPr>
          <p:cNvSpPr txBox="1">
            <a:spLocks noChangeArrowheads="1"/>
          </p:cNvSpPr>
          <p:nvPr/>
        </p:nvSpPr>
        <p:spPr bwMode="auto">
          <a:xfrm>
            <a:off x="8542338" y="4737100"/>
            <a:ext cx="2293937" cy="129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dirty="0">
                <a:solidFill>
                  <a:srgbClr val="000000"/>
                </a:solidFill>
              </a:rPr>
              <a:t>Hitzestau und Reaktion der Brandschutzschicht durch innenliegende Beschattung</a:t>
            </a:r>
          </a:p>
        </p:txBody>
      </p:sp>
      <p:pic>
        <p:nvPicPr>
          <p:cNvPr id="8" name="Grafik 7">
            <a:extLst>
              <a:ext uri="{FF2B5EF4-FFF2-40B4-BE49-F238E27FC236}">
                <a16:creationId xmlns:a16="http://schemas.microsoft.com/office/drawing/2014/main" id="{AE371E2E-DEC3-BBC7-AABA-93B95A0F541C}"/>
              </a:ext>
            </a:extLst>
          </p:cNvPr>
          <p:cNvPicPr>
            <a:picLocks noChangeAspect="1"/>
          </p:cNvPicPr>
          <p:nvPr/>
        </p:nvPicPr>
        <p:blipFill>
          <a:blip r:embed="rId4"/>
          <a:stretch>
            <a:fillRect/>
          </a:stretch>
        </p:blipFill>
        <p:spPr>
          <a:xfrm>
            <a:off x="8454613" y="1388378"/>
            <a:ext cx="3145170" cy="3084296"/>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el 1">
            <a:extLst>
              <a:ext uri="{FF2B5EF4-FFF2-40B4-BE49-F238E27FC236}">
                <a16:creationId xmlns:a16="http://schemas.microsoft.com/office/drawing/2014/main" id="{4159DA40-7F9C-7274-DB9B-5A75B2ECED2C}"/>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4968A21C-28D7-14FF-FABC-801A397C25C8}"/>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03428" name="Textfeld 8">
            <a:extLst>
              <a:ext uri="{FF2B5EF4-FFF2-40B4-BE49-F238E27FC236}">
                <a16:creationId xmlns:a16="http://schemas.microsoft.com/office/drawing/2014/main" id="{A4EF4438-CB13-2D94-39C5-86D43981574A}"/>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dirty="0">
                <a:solidFill>
                  <a:srgbClr val="0089D9"/>
                </a:solidFill>
              </a:rPr>
              <a:t>Verfärbungen, bzw. getrübte Durchsicht, Beispiel 2</a:t>
            </a:r>
          </a:p>
        </p:txBody>
      </p:sp>
      <p:pic>
        <p:nvPicPr>
          <p:cNvPr id="6" name="Grafik 5">
            <a:extLst>
              <a:ext uri="{FF2B5EF4-FFF2-40B4-BE49-F238E27FC236}">
                <a16:creationId xmlns:a16="http://schemas.microsoft.com/office/drawing/2014/main" id="{F1BBD919-7942-6317-32E9-9D9DD94CA92B}"/>
              </a:ext>
            </a:extLst>
          </p:cNvPr>
          <p:cNvPicPr>
            <a:picLocks noChangeAspect="1"/>
          </p:cNvPicPr>
          <p:nvPr/>
        </p:nvPicPr>
        <p:blipFill>
          <a:blip r:embed="rId3"/>
          <a:stretch>
            <a:fillRect/>
          </a:stretch>
        </p:blipFill>
        <p:spPr>
          <a:xfrm>
            <a:off x="627358" y="1216453"/>
            <a:ext cx="3502682" cy="5254024"/>
          </a:xfrm>
          <a:prstGeom prst="rect">
            <a:avLst/>
          </a:prstGeom>
          <a:effectLst>
            <a:softEdge rad="127000"/>
          </a:effectLst>
        </p:spPr>
      </p:pic>
      <p:pic>
        <p:nvPicPr>
          <p:cNvPr id="10" name="Grafik 9" descr="Ein Bild, das Fenster, Gebäude, Leiter, draußen enthält.&#10;&#10;KI-generierte Inhalte können fehlerhaft sein.">
            <a:extLst>
              <a:ext uri="{FF2B5EF4-FFF2-40B4-BE49-F238E27FC236}">
                <a16:creationId xmlns:a16="http://schemas.microsoft.com/office/drawing/2014/main" id="{71C99243-65EF-EE47-6AFC-51D5F8DF6A1F}"/>
              </a:ext>
            </a:extLst>
          </p:cNvPr>
          <p:cNvPicPr>
            <a:picLocks noChangeAspect="1"/>
          </p:cNvPicPr>
          <p:nvPr/>
        </p:nvPicPr>
        <p:blipFill>
          <a:blip r:embed="rId4" cstate="screen"/>
          <a:stretch>
            <a:fillRect/>
          </a:stretch>
        </p:blipFill>
        <p:spPr>
          <a:xfrm>
            <a:off x="4221480" y="1216453"/>
            <a:ext cx="5989319" cy="4491989"/>
          </a:xfrm>
          <a:prstGeom prst="rect">
            <a:avLst/>
          </a:prstGeom>
          <a:effectLst>
            <a:softEdge rad="127000"/>
          </a:effectLst>
        </p:spPr>
      </p:pic>
      <p:sp>
        <p:nvSpPr>
          <p:cNvPr id="11" name="Textfeld 10">
            <a:extLst>
              <a:ext uri="{FF2B5EF4-FFF2-40B4-BE49-F238E27FC236}">
                <a16:creationId xmlns:a16="http://schemas.microsoft.com/office/drawing/2014/main" id="{FBBC9A53-AB22-AE64-4A96-AE1231CABA58}"/>
              </a:ext>
            </a:extLst>
          </p:cNvPr>
          <p:cNvSpPr txBox="1">
            <a:spLocks noChangeArrowheads="1"/>
          </p:cNvSpPr>
          <p:nvPr/>
        </p:nvSpPr>
        <p:spPr bwMode="auto">
          <a:xfrm>
            <a:off x="4297363" y="5807075"/>
            <a:ext cx="59134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Farbliche Veränderung der Brandschutzschicht durch zu hohe Umgebungstemperatur im Innenbereich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a:extLst>
              <a:ext uri="{FF2B5EF4-FFF2-40B4-BE49-F238E27FC236}">
                <a16:creationId xmlns:a16="http://schemas.microsoft.com/office/drawing/2014/main" id="{D8556084-1A7B-5189-126F-B1C658089A29}"/>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681FA850-0181-32B9-D08A-827FEFAE1695}"/>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05476" name="Textfeld 8">
            <a:extLst>
              <a:ext uri="{FF2B5EF4-FFF2-40B4-BE49-F238E27FC236}">
                <a16:creationId xmlns:a16="http://schemas.microsoft.com/office/drawing/2014/main" id="{50BF7712-87D9-6298-D469-9F0E5828CBCF}"/>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dirty="0">
                <a:solidFill>
                  <a:srgbClr val="0089D9"/>
                </a:solidFill>
              </a:rPr>
              <a:t>Verfärbungen, bzw. getrübte Durchsicht, Beispiel 3</a:t>
            </a:r>
          </a:p>
        </p:txBody>
      </p:sp>
      <p:pic>
        <p:nvPicPr>
          <p:cNvPr id="5" name="Grafik 4" descr="Ein Bild, das Im Haus, Gebäude, Tür, Wand enthält.&#10;&#10;KI-generierte Inhalte können fehlerhaft sein.">
            <a:extLst>
              <a:ext uri="{FF2B5EF4-FFF2-40B4-BE49-F238E27FC236}">
                <a16:creationId xmlns:a16="http://schemas.microsoft.com/office/drawing/2014/main" id="{468408B1-A89F-CB22-42EF-AB6B02E4A4A1}"/>
              </a:ext>
            </a:extLst>
          </p:cNvPr>
          <p:cNvPicPr>
            <a:picLocks noChangeAspect="1"/>
          </p:cNvPicPr>
          <p:nvPr/>
        </p:nvPicPr>
        <p:blipFill>
          <a:blip r:embed="rId3" cstate="screen"/>
          <a:stretch>
            <a:fillRect/>
          </a:stretch>
        </p:blipFill>
        <p:spPr>
          <a:xfrm>
            <a:off x="619739" y="1321971"/>
            <a:ext cx="4635138" cy="5239418"/>
          </a:xfrm>
          <a:prstGeom prst="rect">
            <a:avLst/>
          </a:prstGeom>
          <a:effectLst>
            <a:softEdge rad="127000"/>
          </a:effectLst>
        </p:spPr>
      </p:pic>
      <p:sp>
        <p:nvSpPr>
          <p:cNvPr id="8" name="Textfeld 7">
            <a:extLst>
              <a:ext uri="{FF2B5EF4-FFF2-40B4-BE49-F238E27FC236}">
                <a16:creationId xmlns:a16="http://schemas.microsoft.com/office/drawing/2014/main" id="{DA8C8CFC-BEA3-3EA9-76C2-3303418BB0AB}"/>
              </a:ext>
            </a:extLst>
          </p:cNvPr>
          <p:cNvSpPr txBox="1">
            <a:spLocks noChangeArrowheads="1"/>
          </p:cNvSpPr>
          <p:nvPr/>
        </p:nvSpPr>
        <p:spPr bwMode="auto">
          <a:xfrm>
            <a:off x="5432425" y="1398588"/>
            <a:ext cx="46339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Eintrübung nur beim Türflügel sichtbar</a:t>
            </a:r>
          </a:p>
        </p:txBody>
      </p:sp>
      <p:sp>
        <p:nvSpPr>
          <p:cNvPr id="12" name="Textfeld 11">
            <a:extLst>
              <a:ext uri="{FF2B5EF4-FFF2-40B4-BE49-F238E27FC236}">
                <a16:creationId xmlns:a16="http://schemas.microsoft.com/office/drawing/2014/main" id="{107BE6A0-AB23-F38B-7A8E-8D10051768EF}"/>
              </a:ext>
            </a:extLst>
          </p:cNvPr>
          <p:cNvSpPr txBox="1">
            <a:spLocks noChangeArrowheads="1"/>
          </p:cNvSpPr>
          <p:nvPr/>
        </p:nvSpPr>
        <p:spPr bwMode="auto">
          <a:xfrm>
            <a:off x="5432425" y="1985963"/>
            <a:ext cx="463391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dirty="0">
                <a:solidFill>
                  <a:srgbClr val="000000"/>
                </a:solidFill>
              </a:rPr>
              <a:t>Hitzestau zwischen Tür und Fassadenverglasung bei geöffneter Tür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el 1">
            <a:extLst>
              <a:ext uri="{FF2B5EF4-FFF2-40B4-BE49-F238E27FC236}">
                <a16:creationId xmlns:a16="http://schemas.microsoft.com/office/drawing/2014/main" id="{5F32D797-AB0E-2521-63A2-13D291157A4B}"/>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899DBAB4-CF11-A1F3-DDC3-6DB409708A84}"/>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07524" name="Textfeld 8">
            <a:extLst>
              <a:ext uri="{FF2B5EF4-FFF2-40B4-BE49-F238E27FC236}">
                <a16:creationId xmlns:a16="http://schemas.microsoft.com/office/drawing/2014/main" id="{E1AE4FCE-C56B-63E9-5FCD-8C6B085E14D5}"/>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dirty="0">
                <a:solidFill>
                  <a:srgbClr val="0089D9"/>
                </a:solidFill>
              </a:rPr>
              <a:t>Verfärbungen, bzw. getrübte Durchsicht, Beispiel 4</a:t>
            </a:r>
          </a:p>
        </p:txBody>
      </p:sp>
      <p:sp>
        <p:nvSpPr>
          <p:cNvPr id="12" name="Textfeld 11">
            <a:extLst>
              <a:ext uri="{FF2B5EF4-FFF2-40B4-BE49-F238E27FC236}">
                <a16:creationId xmlns:a16="http://schemas.microsoft.com/office/drawing/2014/main" id="{640B09A4-0D8A-4261-E8C9-83DDF72221F1}"/>
              </a:ext>
            </a:extLst>
          </p:cNvPr>
          <p:cNvSpPr txBox="1">
            <a:spLocks noChangeArrowheads="1"/>
          </p:cNvSpPr>
          <p:nvPr/>
        </p:nvSpPr>
        <p:spPr bwMode="auto">
          <a:xfrm>
            <a:off x="7721600" y="1387475"/>
            <a:ext cx="287496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Innenliegende „Dekorationen“ und/oder Beschattungen führen langfristig zu einer Reaktion und geringfügigen Eintrübung der Brandschutzschicht</a:t>
            </a:r>
          </a:p>
        </p:txBody>
      </p:sp>
      <p:pic>
        <p:nvPicPr>
          <p:cNvPr id="6" name="Grafik 5" descr="Ein Bild, das Fenster, Spielzeug, Im Haus, Gelände enthält.&#10;&#10;KI-generierte Inhalte können fehlerhaft sein.">
            <a:extLst>
              <a:ext uri="{FF2B5EF4-FFF2-40B4-BE49-F238E27FC236}">
                <a16:creationId xmlns:a16="http://schemas.microsoft.com/office/drawing/2014/main" id="{556B9609-12FE-7495-726B-A85AA2E9C13A}"/>
              </a:ext>
            </a:extLst>
          </p:cNvPr>
          <p:cNvPicPr>
            <a:picLocks noChangeAspect="1"/>
          </p:cNvPicPr>
          <p:nvPr/>
        </p:nvPicPr>
        <p:blipFill>
          <a:blip r:embed="rId3" cstate="screen"/>
          <a:stretch>
            <a:fillRect/>
          </a:stretch>
        </p:blipFill>
        <p:spPr>
          <a:xfrm>
            <a:off x="616178" y="1332921"/>
            <a:ext cx="6849269" cy="5136952"/>
          </a:xfrm>
          <a:prstGeom prst="rect">
            <a:avLst/>
          </a:prstGeom>
          <a:effectLst>
            <a:softEdge rad="1270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el 1">
            <a:extLst>
              <a:ext uri="{FF2B5EF4-FFF2-40B4-BE49-F238E27FC236}">
                <a16:creationId xmlns:a16="http://schemas.microsoft.com/office/drawing/2014/main" id="{A92C5EB9-AFBC-8673-E358-4111B25F7C7A}"/>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7D1CC7D2-1370-C099-E408-6D7B0580544F}"/>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09572" name="Textfeld 8">
            <a:extLst>
              <a:ext uri="{FF2B5EF4-FFF2-40B4-BE49-F238E27FC236}">
                <a16:creationId xmlns:a16="http://schemas.microsoft.com/office/drawing/2014/main" id="{A58CB361-582D-D184-3447-E454E7C8AB0E}"/>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Falsche Lagerung, Temperatureinsatzbereich</a:t>
            </a:r>
          </a:p>
        </p:txBody>
      </p:sp>
      <p:pic>
        <p:nvPicPr>
          <p:cNvPr id="6" name="Grafik 5" descr="Ein Bild, das Text, Gelände, draußen, Boden enthält.&#10;&#10;KI-generierte Inhalte können fehlerhaft sein.">
            <a:extLst>
              <a:ext uri="{FF2B5EF4-FFF2-40B4-BE49-F238E27FC236}">
                <a16:creationId xmlns:a16="http://schemas.microsoft.com/office/drawing/2014/main" id="{4BCE6897-9DB0-3006-2F2C-A16977179A46}"/>
              </a:ext>
            </a:extLst>
          </p:cNvPr>
          <p:cNvPicPr>
            <a:picLocks noChangeAspect="1"/>
          </p:cNvPicPr>
          <p:nvPr/>
        </p:nvPicPr>
        <p:blipFill>
          <a:blip r:embed="rId3" cstate="screen"/>
          <a:stretch>
            <a:fillRect/>
          </a:stretch>
        </p:blipFill>
        <p:spPr>
          <a:xfrm>
            <a:off x="633281" y="1508402"/>
            <a:ext cx="9438276" cy="4556387"/>
          </a:xfrm>
          <a:prstGeom prst="rect">
            <a:avLst/>
          </a:prstGeom>
          <a:effectLst>
            <a:softEdge rad="127000"/>
          </a:effec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a:extLst>
              <a:ext uri="{FF2B5EF4-FFF2-40B4-BE49-F238E27FC236}">
                <a16:creationId xmlns:a16="http://schemas.microsoft.com/office/drawing/2014/main" id="{2EE84AA4-B59E-0877-DA60-90EC18C7448C}"/>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13A9F804-2D0B-EA7A-D2ED-58973D5B2970}"/>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11620" name="Textfeld 8">
            <a:extLst>
              <a:ext uri="{FF2B5EF4-FFF2-40B4-BE49-F238E27FC236}">
                <a16:creationId xmlns:a16="http://schemas.microsoft.com/office/drawing/2014/main" id="{FC75A1F5-8D45-C151-6A64-56CFED61080C}"/>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Falsche Lagerung, Temperatureinsatzbereich</a:t>
            </a:r>
          </a:p>
        </p:txBody>
      </p:sp>
      <p:sp>
        <p:nvSpPr>
          <p:cNvPr id="12" name="Textfeld 11">
            <a:extLst>
              <a:ext uri="{FF2B5EF4-FFF2-40B4-BE49-F238E27FC236}">
                <a16:creationId xmlns:a16="http://schemas.microsoft.com/office/drawing/2014/main" id="{713BC017-28BF-15B2-29FA-23803B51C52C}"/>
              </a:ext>
            </a:extLst>
          </p:cNvPr>
          <p:cNvSpPr txBox="1">
            <a:spLocks noChangeArrowheads="1"/>
          </p:cNvSpPr>
          <p:nvPr/>
        </p:nvSpPr>
        <p:spPr bwMode="auto">
          <a:xfrm>
            <a:off x="719138" y="5824538"/>
            <a:ext cx="7648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1600" b="1">
                <a:solidFill>
                  <a:srgbClr val="000000"/>
                </a:solidFill>
              </a:rPr>
              <a:t>Gefrorene Brandschutzschicht</a:t>
            </a:r>
          </a:p>
        </p:txBody>
      </p:sp>
      <p:pic>
        <p:nvPicPr>
          <p:cNvPr id="5" name="Grafik 4">
            <a:extLst>
              <a:ext uri="{FF2B5EF4-FFF2-40B4-BE49-F238E27FC236}">
                <a16:creationId xmlns:a16="http://schemas.microsoft.com/office/drawing/2014/main" id="{82B91D1C-C816-DFF6-DC44-89D00A80FB8F}"/>
              </a:ext>
            </a:extLst>
          </p:cNvPr>
          <p:cNvPicPr>
            <a:picLocks noChangeAspect="1"/>
          </p:cNvPicPr>
          <p:nvPr/>
        </p:nvPicPr>
        <p:blipFill>
          <a:blip r:embed="rId3" cstate="screen"/>
          <a:stretch>
            <a:fillRect/>
          </a:stretch>
        </p:blipFill>
        <p:spPr>
          <a:xfrm>
            <a:off x="639858" y="1373644"/>
            <a:ext cx="9220801" cy="4260010"/>
          </a:xfrm>
          <a:prstGeom prst="rect">
            <a:avLst/>
          </a:prstGeom>
          <a:effectLst>
            <a:softEdge rad="1270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el 1">
            <a:extLst>
              <a:ext uri="{FF2B5EF4-FFF2-40B4-BE49-F238E27FC236}">
                <a16:creationId xmlns:a16="http://schemas.microsoft.com/office/drawing/2014/main" id="{FCB09768-93F5-C19E-2BED-4549AAEEDC05}"/>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92A76959-2B66-B29F-1115-9938F9015542}"/>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13668" name="Textfeld 8">
            <a:extLst>
              <a:ext uri="{FF2B5EF4-FFF2-40B4-BE49-F238E27FC236}">
                <a16:creationId xmlns:a16="http://schemas.microsoft.com/office/drawing/2014/main" id="{8DF9505C-6BAE-91B3-F780-E5A68FF96734}"/>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Entwässerungsproblem PR-Konstruktion und beschädigtes Kantenschutzband</a:t>
            </a:r>
          </a:p>
        </p:txBody>
      </p:sp>
      <p:pic>
        <p:nvPicPr>
          <p:cNvPr id="6" name="Grafik 5">
            <a:extLst>
              <a:ext uri="{FF2B5EF4-FFF2-40B4-BE49-F238E27FC236}">
                <a16:creationId xmlns:a16="http://schemas.microsoft.com/office/drawing/2014/main" id="{F9EAAE69-0A04-2044-AA45-277895E5C977}"/>
              </a:ext>
            </a:extLst>
          </p:cNvPr>
          <p:cNvPicPr>
            <a:picLocks noChangeAspect="1"/>
          </p:cNvPicPr>
          <p:nvPr/>
        </p:nvPicPr>
        <p:blipFill>
          <a:blip r:embed="rId3" cstate="screen"/>
          <a:stretch>
            <a:fillRect/>
          </a:stretch>
        </p:blipFill>
        <p:spPr>
          <a:xfrm>
            <a:off x="641709" y="1422752"/>
            <a:ext cx="3798721" cy="5091998"/>
          </a:xfrm>
          <a:prstGeom prst="rect">
            <a:avLst/>
          </a:prstGeom>
          <a:effectLst>
            <a:softEdge rad="127000"/>
          </a:effectLst>
        </p:spPr>
      </p:pic>
      <p:pic>
        <p:nvPicPr>
          <p:cNvPr id="8" name="Grafik 7">
            <a:extLst>
              <a:ext uri="{FF2B5EF4-FFF2-40B4-BE49-F238E27FC236}">
                <a16:creationId xmlns:a16="http://schemas.microsoft.com/office/drawing/2014/main" id="{499CE440-48AB-B6C2-60EB-96E7704E7D14}"/>
              </a:ext>
            </a:extLst>
          </p:cNvPr>
          <p:cNvPicPr>
            <a:picLocks noChangeAspect="1"/>
          </p:cNvPicPr>
          <p:nvPr/>
        </p:nvPicPr>
        <p:blipFill>
          <a:blip r:embed="rId4" cstate="screen"/>
          <a:stretch>
            <a:fillRect/>
          </a:stretch>
        </p:blipFill>
        <p:spPr>
          <a:xfrm>
            <a:off x="4591847" y="1422752"/>
            <a:ext cx="3683802" cy="5091571"/>
          </a:xfrm>
          <a:prstGeom prst="rect">
            <a:avLst/>
          </a:prstGeom>
          <a:effectLst>
            <a:softEdge rad="127000"/>
          </a:effec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el 1">
            <a:extLst>
              <a:ext uri="{FF2B5EF4-FFF2-40B4-BE49-F238E27FC236}">
                <a16:creationId xmlns:a16="http://schemas.microsoft.com/office/drawing/2014/main" id="{7E89A57E-1B63-BBE5-7E1E-ECDC0A0EA80F}"/>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Schadensfälle</a:t>
            </a:r>
          </a:p>
        </p:txBody>
      </p:sp>
      <p:sp>
        <p:nvSpPr>
          <p:cNvPr id="3" name="Rechteck 2">
            <a:extLst>
              <a:ext uri="{FF2B5EF4-FFF2-40B4-BE49-F238E27FC236}">
                <a16:creationId xmlns:a16="http://schemas.microsoft.com/office/drawing/2014/main" id="{C3744EC8-81C0-68C1-042B-524BB7F8DE34}"/>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15716" name="Textfeld 8">
            <a:extLst>
              <a:ext uri="{FF2B5EF4-FFF2-40B4-BE49-F238E27FC236}">
                <a16:creationId xmlns:a16="http://schemas.microsoft.com/office/drawing/2014/main" id="{822C49A4-D21B-5EB6-F722-DA344F8E37D8}"/>
              </a:ext>
            </a:extLst>
          </p:cNvPr>
          <p:cNvSpPr txBox="1">
            <a:spLocks noChangeArrowheads="1"/>
          </p:cNvSpPr>
          <p:nvPr/>
        </p:nvSpPr>
        <p:spPr bwMode="auto">
          <a:xfrm>
            <a:off x="719138" y="911225"/>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Undichter Randverbund, Materialunverträglichkeiten </a:t>
            </a:r>
          </a:p>
        </p:txBody>
      </p:sp>
      <p:pic>
        <p:nvPicPr>
          <p:cNvPr id="12" name="Grafik 11" descr="Ein Bild, das Gebäude, Fenster, transparentes Material, Tageslichtsysteme enthält.&#10;&#10;KI-generierte Inhalte können fehlerhaft sein.">
            <a:extLst>
              <a:ext uri="{FF2B5EF4-FFF2-40B4-BE49-F238E27FC236}">
                <a16:creationId xmlns:a16="http://schemas.microsoft.com/office/drawing/2014/main" id="{48419A57-A54F-6502-F9D5-E3A7CB6BC756}"/>
              </a:ext>
            </a:extLst>
          </p:cNvPr>
          <p:cNvPicPr>
            <a:picLocks noChangeAspect="1"/>
          </p:cNvPicPr>
          <p:nvPr/>
        </p:nvPicPr>
        <p:blipFill>
          <a:blip r:embed="rId3" cstate="screen"/>
          <a:stretch>
            <a:fillRect/>
          </a:stretch>
        </p:blipFill>
        <p:spPr>
          <a:xfrm>
            <a:off x="615571" y="1506458"/>
            <a:ext cx="5324740" cy="4722368"/>
          </a:xfrm>
          <a:prstGeom prst="rect">
            <a:avLst/>
          </a:prstGeom>
          <a:effectLst>
            <a:softEdge rad="127000"/>
          </a:effectLst>
        </p:spPr>
      </p:pic>
      <p:pic>
        <p:nvPicPr>
          <p:cNvPr id="16" name="Grafik 15">
            <a:extLst>
              <a:ext uri="{FF2B5EF4-FFF2-40B4-BE49-F238E27FC236}">
                <a16:creationId xmlns:a16="http://schemas.microsoft.com/office/drawing/2014/main" id="{A2EFD257-D147-8AC3-AB3C-3877BEBF5955}"/>
              </a:ext>
            </a:extLst>
          </p:cNvPr>
          <p:cNvPicPr>
            <a:picLocks noChangeAspect="1"/>
          </p:cNvPicPr>
          <p:nvPr/>
        </p:nvPicPr>
        <p:blipFill>
          <a:blip r:embed="rId4" cstate="screen"/>
          <a:stretch>
            <a:fillRect/>
          </a:stretch>
        </p:blipFill>
        <p:spPr>
          <a:xfrm>
            <a:off x="6251691" y="1486199"/>
            <a:ext cx="3526581" cy="4702108"/>
          </a:xfrm>
          <a:prstGeom prst="rect">
            <a:avLst/>
          </a:prstGeom>
          <a:effectLst>
            <a:softEdge rad="127000"/>
          </a:effec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5">
            <a:extLst>
              <a:ext uri="{FF2B5EF4-FFF2-40B4-BE49-F238E27FC236}">
                <a16:creationId xmlns:a16="http://schemas.microsoft.com/office/drawing/2014/main" id="{C363AF28-9CC0-AD5B-41C4-8F998FB1619C}"/>
              </a:ext>
            </a:extLst>
          </p:cNvPr>
          <p:cNvSpPr>
            <a:spLocks noGrp="1" noChangeArrowheads="1"/>
          </p:cNvSpPr>
          <p:nvPr>
            <p:ph type="title"/>
          </p:nvPr>
        </p:nvSpPr>
        <p:spPr>
          <a:xfrm>
            <a:off x="477838" y="1250950"/>
            <a:ext cx="10515600" cy="2852738"/>
          </a:xfrm>
        </p:spPr>
        <p:txBody>
          <a:bodyPr/>
          <a:lstStyle/>
          <a:p>
            <a:pPr eaLnBrk="1" hangingPunct="1"/>
            <a:r>
              <a:rPr lang="de-DE" altLang="de-DE" sz="3600" dirty="0"/>
              <a:t>Vielen Dank für Ihre Aufmerksamkeit! </a:t>
            </a:r>
          </a:p>
        </p:txBody>
      </p:sp>
      <p:sp>
        <p:nvSpPr>
          <p:cNvPr id="2" name="Rechteck 1">
            <a:extLst>
              <a:ext uri="{FF2B5EF4-FFF2-40B4-BE49-F238E27FC236}">
                <a16:creationId xmlns:a16="http://schemas.microsoft.com/office/drawing/2014/main" id="{14A15D99-B81E-A2E7-1A61-8F3232D19773}"/>
              </a:ext>
            </a:extLst>
          </p:cNvPr>
          <p:cNvSpPr/>
          <p:nvPr/>
        </p:nvSpPr>
        <p:spPr>
          <a:xfrm>
            <a:off x="10596563" y="6035675"/>
            <a:ext cx="1374775" cy="525463"/>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117764" name="Textfeld 3">
            <a:extLst>
              <a:ext uri="{FF2B5EF4-FFF2-40B4-BE49-F238E27FC236}">
                <a16:creationId xmlns:a16="http://schemas.microsoft.com/office/drawing/2014/main" id="{A9FDE053-07BF-83E0-3ECA-0B2956FFF3DE}"/>
              </a:ext>
            </a:extLst>
          </p:cNvPr>
          <p:cNvSpPr txBox="1">
            <a:spLocks noChangeArrowheads="1"/>
          </p:cNvSpPr>
          <p:nvPr/>
        </p:nvSpPr>
        <p:spPr bwMode="auto">
          <a:xfrm>
            <a:off x="477838" y="4210050"/>
            <a:ext cx="44005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400" b="1">
                <a:solidFill>
                  <a:schemeClr val="bg1"/>
                </a:solidFill>
              </a:rPr>
              <a:t>Kontaktdaten:</a:t>
            </a:r>
          </a:p>
          <a:p>
            <a:pPr eaLnBrk="1" hangingPunct="1">
              <a:lnSpc>
                <a:spcPct val="107000"/>
              </a:lnSpc>
              <a:spcBef>
                <a:spcPts val="1100"/>
              </a:spcBef>
            </a:pPr>
            <a:r>
              <a:rPr lang="de-AT" altLang="de-DE" sz="1400" b="1">
                <a:solidFill>
                  <a:schemeClr val="bg1"/>
                </a:solidFill>
              </a:rPr>
              <a:t>Ing. Jürgen Kohnhauser</a:t>
            </a:r>
          </a:p>
          <a:p>
            <a:pPr eaLnBrk="1" hangingPunct="1">
              <a:lnSpc>
                <a:spcPct val="107000"/>
              </a:lnSpc>
              <a:spcBef>
                <a:spcPts val="1100"/>
              </a:spcBef>
            </a:pPr>
            <a:r>
              <a:rPr lang="de-AT" altLang="de-DE" sz="1400" b="1">
                <a:solidFill>
                  <a:schemeClr val="bg1"/>
                </a:solidFill>
              </a:rPr>
              <a:t>0664 / 88326700 </a:t>
            </a:r>
          </a:p>
          <a:p>
            <a:pPr eaLnBrk="1" hangingPunct="1">
              <a:lnSpc>
                <a:spcPct val="107000"/>
              </a:lnSpc>
              <a:spcBef>
                <a:spcPts val="1100"/>
              </a:spcBef>
            </a:pPr>
            <a:r>
              <a:rPr lang="de-AT" altLang="de-DE" sz="1400" b="1">
                <a:solidFill>
                  <a:schemeClr val="bg1"/>
                </a:solidFill>
              </a:rPr>
              <a:t>juergen.kohnhauser@saint-gobain.com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B3F946A-9B41-9B76-2AD1-34183ABAAB91}"/>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Feuerwiderstandsprüfung nach ÖN EN 1634, ÖN EN 1364 </a:t>
            </a:r>
          </a:p>
        </p:txBody>
      </p:sp>
      <p:sp>
        <p:nvSpPr>
          <p:cNvPr id="69635" name="Textfeld 70">
            <a:extLst>
              <a:ext uri="{FF2B5EF4-FFF2-40B4-BE49-F238E27FC236}">
                <a16:creationId xmlns:a16="http://schemas.microsoft.com/office/drawing/2014/main" id="{CF533B40-97C7-9294-7A36-6C990293D25F}"/>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6FAD8159-209E-0626-D313-CE5A0D65A2B6}"/>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69637" name="Textfeld 3">
            <a:extLst>
              <a:ext uri="{FF2B5EF4-FFF2-40B4-BE49-F238E27FC236}">
                <a16:creationId xmlns:a16="http://schemas.microsoft.com/office/drawing/2014/main" id="{0FC309C4-A5DA-F428-F865-A051644E7463}"/>
              </a:ext>
            </a:extLst>
          </p:cNvPr>
          <p:cNvSpPr txBox="1">
            <a:spLocks noChangeArrowheads="1"/>
          </p:cNvSpPr>
          <p:nvPr/>
        </p:nvSpPr>
        <p:spPr bwMode="auto">
          <a:xfrm>
            <a:off x="719138" y="914400"/>
            <a:ext cx="10752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Systemprüfung nach Einheitstemperaturzeitkurve (ETK) in akkreditierten Prüfanstalten</a:t>
            </a:r>
          </a:p>
        </p:txBody>
      </p:sp>
      <p:sp>
        <p:nvSpPr>
          <p:cNvPr id="9" name="Textfeld 8">
            <a:extLst>
              <a:ext uri="{FF2B5EF4-FFF2-40B4-BE49-F238E27FC236}">
                <a16:creationId xmlns:a16="http://schemas.microsoft.com/office/drawing/2014/main" id="{3F16C903-E3CC-6533-4A5C-CA0DE014F3A6}"/>
              </a:ext>
            </a:extLst>
          </p:cNvPr>
          <p:cNvSpPr txBox="1">
            <a:spLocks noChangeArrowheads="1"/>
          </p:cNvSpPr>
          <p:nvPr/>
        </p:nvSpPr>
        <p:spPr bwMode="auto">
          <a:xfrm>
            <a:off x="641350" y="6176963"/>
            <a:ext cx="651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AT" altLang="de-DE" sz="1400" b="1"/>
              <a:t>Hinweis:</a:t>
            </a:r>
            <a:r>
              <a:rPr lang="de-AT" altLang="de-DE" sz="1400"/>
              <a:t> Schmelzpunkt Aluminium = 660 °C</a:t>
            </a:r>
          </a:p>
        </p:txBody>
      </p:sp>
      <p:pic>
        <p:nvPicPr>
          <p:cNvPr id="12" name="Grafik 11" descr="Ein Bild, das Text, Diagramm, Reihe enthält.&#10;&#10;KI-generierte Inhalte können fehlerhaft sein.">
            <a:extLst>
              <a:ext uri="{FF2B5EF4-FFF2-40B4-BE49-F238E27FC236}">
                <a16:creationId xmlns:a16="http://schemas.microsoft.com/office/drawing/2014/main" id="{11CC8238-8410-FD22-D8DB-9054939A4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988" y="1281113"/>
            <a:ext cx="41529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r Verbinder 5">
            <a:extLst>
              <a:ext uri="{FF2B5EF4-FFF2-40B4-BE49-F238E27FC236}">
                <a16:creationId xmlns:a16="http://schemas.microsoft.com/office/drawing/2014/main" id="{09DFFB30-A1BE-1681-CF43-0C09C0ADC2C1}"/>
              </a:ext>
            </a:extLst>
          </p:cNvPr>
          <p:cNvCxnSpPr>
            <a:cxnSpLocks/>
          </p:cNvCxnSpPr>
          <p:nvPr/>
        </p:nvCxnSpPr>
        <p:spPr>
          <a:xfrm>
            <a:off x="8612188" y="2336800"/>
            <a:ext cx="0" cy="1800225"/>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EB1512D7-0858-7C99-BC57-03AE7161B158}"/>
              </a:ext>
            </a:extLst>
          </p:cNvPr>
          <p:cNvCxnSpPr>
            <a:cxnSpLocks/>
          </p:cNvCxnSpPr>
          <p:nvPr/>
        </p:nvCxnSpPr>
        <p:spPr>
          <a:xfrm>
            <a:off x="9166225" y="2092325"/>
            <a:ext cx="0" cy="20447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55C462A6-2B78-9A8B-58CA-AC839B9E5F23}"/>
              </a:ext>
            </a:extLst>
          </p:cNvPr>
          <p:cNvCxnSpPr>
            <a:cxnSpLocks/>
          </p:cNvCxnSpPr>
          <p:nvPr/>
        </p:nvCxnSpPr>
        <p:spPr>
          <a:xfrm>
            <a:off x="9744075" y="1954213"/>
            <a:ext cx="0" cy="218281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71B3BBC-29E4-BAB4-A05D-A5263F2E5E51}"/>
              </a:ext>
            </a:extLst>
          </p:cNvPr>
          <p:cNvCxnSpPr>
            <a:cxnSpLocks/>
          </p:cNvCxnSpPr>
          <p:nvPr/>
        </p:nvCxnSpPr>
        <p:spPr>
          <a:xfrm flipH="1">
            <a:off x="8059738" y="1954213"/>
            <a:ext cx="168433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A641FE7B-3749-5833-6658-3A57ADE6ADB4}"/>
              </a:ext>
            </a:extLst>
          </p:cNvPr>
          <p:cNvCxnSpPr>
            <a:cxnSpLocks/>
          </p:cNvCxnSpPr>
          <p:nvPr/>
        </p:nvCxnSpPr>
        <p:spPr>
          <a:xfrm flipH="1">
            <a:off x="8059738" y="2092325"/>
            <a:ext cx="111918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1BA15537-FBD5-4B79-96D8-716661478D78}"/>
              </a:ext>
            </a:extLst>
          </p:cNvPr>
          <p:cNvCxnSpPr>
            <a:cxnSpLocks/>
          </p:cNvCxnSpPr>
          <p:nvPr/>
        </p:nvCxnSpPr>
        <p:spPr>
          <a:xfrm flipH="1" flipV="1">
            <a:off x="8059738" y="2336800"/>
            <a:ext cx="55245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A9ABA7E9-5F0E-F39C-BDE2-F1D8C3A62EA9}"/>
              </a:ext>
            </a:extLst>
          </p:cNvPr>
          <p:cNvSpPr txBox="1">
            <a:spLocks noChangeArrowheads="1"/>
          </p:cNvSpPr>
          <p:nvPr/>
        </p:nvSpPr>
        <p:spPr bwMode="auto">
          <a:xfrm>
            <a:off x="9275763" y="3503613"/>
            <a:ext cx="571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600" b="1">
                <a:solidFill>
                  <a:srgbClr val="FF0000"/>
                </a:solidFill>
              </a:rPr>
              <a:t>60</a:t>
            </a:r>
          </a:p>
        </p:txBody>
      </p:sp>
      <p:sp>
        <p:nvSpPr>
          <p:cNvPr id="27" name="Textfeld 26">
            <a:extLst>
              <a:ext uri="{FF2B5EF4-FFF2-40B4-BE49-F238E27FC236}">
                <a16:creationId xmlns:a16="http://schemas.microsoft.com/office/drawing/2014/main" id="{044AA14F-11C3-5C38-C0B2-3AF1176E1205}"/>
              </a:ext>
            </a:extLst>
          </p:cNvPr>
          <p:cNvSpPr txBox="1">
            <a:spLocks noChangeArrowheads="1"/>
          </p:cNvSpPr>
          <p:nvPr/>
        </p:nvSpPr>
        <p:spPr bwMode="auto">
          <a:xfrm>
            <a:off x="8675688" y="3482975"/>
            <a:ext cx="600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600" b="1">
                <a:solidFill>
                  <a:srgbClr val="FF0000"/>
                </a:solidFill>
              </a:rPr>
              <a:t>30</a:t>
            </a:r>
          </a:p>
        </p:txBody>
      </p:sp>
      <p:sp>
        <p:nvSpPr>
          <p:cNvPr id="28" name="Textfeld 27">
            <a:extLst>
              <a:ext uri="{FF2B5EF4-FFF2-40B4-BE49-F238E27FC236}">
                <a16:creationId xmlns:a16="http://schemas.microsoft.com/office/drawing/2014/main" id="{2416CC91-A104-F340-C3F2-ABFEAA5E51DB}"/>
              </a:ext>
            </a:extLst>
          </p:cNvPr>
          <p:cNvSpPr txBox="1">
            <a:spLocks noChangeArrowheads="1"/>
          </p:cNvSpPr>
          <p:nvPr/>
        </p:nvSpPr>
        <p:spPr bwMode="auto">
          <a:xfrm>
            <a:off x="9874250" y="3503613"/>
            <a:ext cx="657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600" b="1">
                <a:solidFill>
                  <a:srgbClr val="FF0000"/>
                </a:solidFill>
              </a:rPr>
              <a:t>90</a:t>
            </a:r>
          </a:p>
        </p:txBody>
      </p:sp>
      <p:sp>
        <p:nvSpPr>
          <p:cNvPr id="29" name="Textfeld 28">
            <a:extLst>
              <a:ext uri="{FF2B5EF4-FFF2-40B4-BE49-F238E27FC236}">
                <a16:creationId xmlns:a16="http://schemas.microsoft.com/office/drawing/2014/main" id="{05BAB1D5-05CC-F696-EFFA-4DE3A7DE9A4F}"/>
              </a:ext>
            </a:extLst>
          </p:cNvPr>
          <p:cNvSpPr txBox="1">
            <a:spLocks noChangeArrowheads="1"/>
          </p:cNvSpPr>
          <p:nvPr/>
        </p:nvSpPr>
        <p:spPr bwMode="auto">
          <a:xfrm>
            <a:off x="7913688" y="4519613"/>
            <a:ext cx="3921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AT" altLang="de-DE" sz="1600" b="1"/>
              <a:t>Brandphase nach dem Flashover</a:t>
            </a:r>
          </a:p>
        </p:txBody>
      </p:sp>
      <p:pic>
        <p:nvPicPr>
          <p:cNvPr id="31" name="Grafik 30" descr="Ein Bild, das Gebäude, Tür, draußen, Straße enthält.&#10;&#10;KI-generierte Inhalte können fehlerhaft sein.">
            <a:extLst>
              <a:ext uri="{FF2B5EF4-FFF2-40B4-BE49-F238E27FC236}">
                <a16:creationId xmlns:a16="http://schemas.microsoft.com/office/drawing/2014/main" id="{D033310C-5863-790F-2853-4B5A649E1945}"/>
              </a:ext>
            </a:extLst>
          </p:cNvPr>
          <p:cNvPicPr>
            <a:picLocks noChangeAspect="1"/>
          </p:cNvPicPr>
          <p:nvPr/>
        </p:nvPicPr>
        <p:blipFill>
          <a:blip r:embed="rId3"/>
          <a:stretch>
            <a:fillRect/>
          </a:stretch>
        </p:blipFill>
        <p:spPr>
          <a:xfrm>
            <a:off x="665372" y="1384770"/>
            <a:ext cx="6470214" cy="4828988"/>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a:extLst>
              <a:ext uri="{FF2B5EF4-FFF2-40B4-BE49-F238E27FC236}">
                <a16:creationId xmlns:a16="http://schemas.microsoft.com/office/drawing/2014/main" id="{5F48E73C-4D1E-9ABF-0B03-B1ADDBA93FFC}"/>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Feuerwiderstandsprüfung nach </a:t>
            </a:r>
            <a:r>
              <a:rPr lang="sv-SE" altLang="de-DE">
                <a:solidFill>
                  <a:schemeClr val="tx1"/>
                </a:solidFill>
              </a:rPr>
              <a:t>ÖN EN 1634, ÖN EN 1364 </a:t>
            </a:r>
            <a:endParaRPr lang="de-DE" altLang="de-DE">
              <a:solidFill>
                <a:schemeClr val="tx1"/>
              </a:solidFill>
            </a:endParaRPr>
          </a:p>
        </p:txBody>
      </p:sp>
      <p:sp>
        <p:nvSpPr>
          <p:cNvPr id="70659" name="Textfeld 70">
            <a:extLst>
              <a:ext uri="{FF2B5EF4-FFF2-40B4-BE49-F238E27FC236}">
                <a16:creationId xmlns:a16="http://schemas.microsoft.com/office/drawing/2014/main" id="{2E916D6C-8725-6F2A-E2E3-547F0E8BBA25}"/>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E13D718E-032A-ED50-99F3-2086E9C656AA}"/>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0661" name="Textfeld 3">
            <a:extLst>
              <a:ext uri="{FF2B5EF4-FFF2-40B4-BE49-F238E27FC236}">
                <a16:creationId xmlns:a16="http://schemas.microsoft.com/office/drawing/2014/main" id="{F81FFF05-A294-6D9A-F2A3-5191B3D7A544}"/>
              </a:ext>
            </a:extLst>
          </p:cNvPr>
          <p:cNvSpPr txBox="1">
            <a:spLocks noChangeArrowheads="1"/>
          </p:cNvSpPr>
          <p:nvPr/>
        </p:nvSpPr>
        <p:spPr bwMode="auto">
          <a:xfrm>
            <a:off x="719138" y="927100"/>
            <a:ext cx="10752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EI30 Systemprüfung in Holzrahmen ca. 4 x 4m</a:t>
            </a:r>
          </a:p>
        </p:txBody>
      </p:sp>
      <p:pic>
        <p:nvPicPr>
          <p:cNvPr id="6" name="Grafik 5">
            <a:extLst>
              <a:ext uri="{FF2B5EF4-FFF2-40B4-BE49-F238E27FC236}">
                <a16:creationId xmlns:a16="http://schemas.microsoft.com/office/drawing/2014/main" id="{AE269D5D-4A7C-256B-1969-D02C6D54362D}"/>
              </a:ext>
            </a:extLst>
          </p:cNvPr>
          <p:cNvPicPr>
            <a:picLocks noChangeAspect="1"/>
          </p:cNvPicPr>
          <p:nvPr/>
        </p:nvPicPr>
        <p:blipFill>
          <a:blip r:embed="rId2"/>
          <a:stretch>
            <a:fillRect/>
          </a:stretch>
        </p:blipFill>
        <p:spPr>
          <a:xfrm>
            <a:off x="629918" y="1421124"/>
            <a:ext cx="4909063" cy="4670492"/>
          </a:xfrm>
          <a:prstGeom prst="rect">
            <a:avLst/>
          </a:prstGeom>
          <a:effectLst>
            <a:softEdge rad="127000"/>
          </a:effectLst>
        </p:spPr>
      </p:pic>
      <p:pic>
        <p:nvPicPr>
          <p:cNvPr id="13" name="Grafik 12">
            <a:extLst>
              <a:ext uri="{FF2B5EF4-FFF2-40B4-BE49-F238E27FC236}">
                <a16:creationId xmlns:a16="http://schemas.microsoft.com/office/drawing/2014/main" id="{7D287806-AF3F-9952-C4D4-CAEA7CCCC97C}"/>
              </a:ext>
            </a:extLst>
          </p:cNvPr>
          <p:cNvPicPr>
            <a:picLocks noChangeAspect="1"/>
          </p:cNvPicPr>
          <p:nvPr/>
        </p:nvPicPr>
        <p:blipFill>
          <a:blip r:embed="rId3"/>
          <a:stretch>
            <a:fillRect/>
          </a:stretch>
        </p:blipFill>
        <p:spPr>
          <a:xfrm>
            <a:off x="5896716" y="1421123"/>
            <a:ext cx="4295021" cy="4670492"/>
          </a:xfrm>
          <a:prstGeom prst="rect">
            <a:avLst/>
          </a:prstGeom>
          <a:effectLst>
            <a:softEdge rad="127000"/>
          </a:effectLst>
        </p:spPr>
      </p:pic>
      <p:sp>
        <p:nvSpPr>
          <p:cNvPr id="14" name="Textfeld 13">
            <a:extLst>
              <a:ext uri="{FF2B5EF4-FFF2-40B4-BE49-F238E27FC236}">
                <a16:creationId xmlns:a16="http://schemas.microsoft.com/office/drawing/2014/main" id="{DEC65214-31C7-3C9B-3C3A-B0C44926C851}"/>
              </a:ext>
            </a:extLst>
          </p:cNvPr>
          <p:cNvSpPr txBox="1">
            <a:spLocks noChangeArrowheads="1"/>
          </p:cNvSpPr>
          <p:nvPr/>
        </p:nvSpPr>
        <p:spPr bwMode="auto">
          <a:xfrm>
            <a:off x="719138" y="6162675"/>
            <a:ext cx="2676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400" b="1"/>
              <a:t>Minute 01:00 Schutzseite</a:t>
            </a:r>
          </a:p>
        </p:txBody>
      </p:sp>
      <p:sp>
        <p:nvSpPr>
          <p:cNvPr id="15" name="Textfeld 14">
            <a:extLst>
              <a:ext uri="{FF2B5EF4-FFF2-40B4-BE49-F238E27FC236}">
                <a16:creationId xmlns:a16="http://schemas.microsoft.com/office/drawing/2014/main" id="{C1AB869F-7641-30A6-87EE-19B729693D64}"/>
              </a:ext>
            </a:extLst>
          </p:cNvPr>
          <p:cNvSpPr txBox="1">
            <a:spLocks noChangeArrowheads="1"/>
          </p:cNvSpPr>
          <p:nvPr/>
        </p:nvSpPr>
        <p:spPr bwMode="auto">
          <a:xfrm>
            <a:off x="5959475" y="6162675"/>
            <a:ext cx="27892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400" b="1"/>
              <a:t>Minute 25:00 Schutzseite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1">
            <a:extLst>
              <a:ext uri="{FF2B5EF4-FFF2-40B4-BE49-F238E27FC236}">
                <a16:creationId xmlns:a16="http://schemas.microsoft.com/office/drawing/2014/main" id="{23F5820C-FDDC-0F65-DA6A-1C62568B7B80}"/>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Feuerwiderstandsprüfung nach ÖN EN 1634, ÖN EN 1364 </a:t>
            </a:r>
          </a:p>
        </p:txBody>
      </p:sp>
      <p:sp>
        <p:nvSpPr>
          <p:cNvPr id="71683" name="Textfeld 70">
            <a:extLst>
              <a:ext uri="{FF2B5EF4-FFF2-40B4-BE49-F238E27FC236}">
                <a16:creationId xmlns:a16="http://schemas.microsoft.com/office/drawing/2014/main" id="{0C2EEA1D-CD71-2618-328B-3D59C45B1D21}"/>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F94F291D-DE36-A9AD-CB43-F380E9C705FF}"/>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1685" name="Textfeld 3">
            <a:extLst>
              <a:ext uri="{FF2B5EF4-FFF2-40B4-BE49-F238E27FC236}">
                <a16:creationId xmlns:a16="http://schemas.microsoft.com/office/drawing/2014/main" id="{CEE2A17A-5B8B-B573-E2A0-3EA1CBD30A33}"/>
              </a:ext>
            </a:extLst>
          </p:cNvPr>
          <p:cNvSpPr txBox="1">
            <a:spLocks noChangeArrowheads="1"/>
          </p:cNvSpPr>
          <p:nvPr/>
        </p:nvSpPr>
        <p:spPr bwMode="auto">
          <a:xfrm>
            <a:off x="712788" y="925513"/>
            <a:ext cx="1075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EI30 Systemprüfung in Holzrahmen ca. 4 x 4m</a:t>
            </a:r>
          </a:p>
        </p:txBody>
      </p:sp>
      <p:sp>
        <p:nvSpPr>
          <p:cNvPr id="14" name="Textfeld 13">
            <a:extLst>
              <a:ext uri="{FF2B5EF4-FFF2-40B4-BE49-F238E27FC236}">
                <a16:creationId xmlns:a16="http://schemas.microsoft.com/office/drawing/2014/main" id="{2B444A66-C865-E879-DA6F-81F9D70F936D}"/>
              </a:ext>
            </a:extLst>
          </p:cNvPr>
          <p:cNvSpPr txBox="1">
            <a:spLocks noChangeArrowheads="1"/>
          </p:cNvSpPr>
          <p:nvPr/>
        </p:nvSpPr>
        <p:spPr bwMode="auto">
          <a:xfrm>
            <a:off x="712788" y="6200775"/>
            <a:ext cx="45942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400" b="1">
                <a:solidFill>
                  <a:srgbClr val="000000"/>
                </a:solidFill>
              </a:rPr>
              <a:t>Minute 37:00 Brandseite nach Prüfende </a:t>
            </a:r>
          </a:p>
        </p:txBody>
      </p:sp>
      <p:pic>
        <p:nvPicPr>
          <p:cNvPr id="7" name="Grafik 6">
            <a:extLst>
              <a:ext uri="{FF2B5EF4-FFF2-40B4-BE49-F238E27FC236}">
                <a16:creationId xmlns:a16="http://schemas.microsoft.com/office/drawing/2014/main" id="{6E3DBB9D-78ED-6FED-7E86-56200EECD4C5}"/>
              </a:ext>
            </a:extLst>
          </p:cNvPr>
          <p:cNvPicPr>
            <a:picLocks noChangeAspect="1"/>
          </p:cNvPicPr>
          <p:nvPr/>
        </p:nvPicPr>
        <p:blipFill>
          <a:blip r:embed="rId2"/>
          <a:stretch>
            <a:fillRect/>
          </a:stretch>
        </p:blipFill>
        <p:spPr>
          <a:xfrm>
            <a:off x="657534" y="1457173"/>
            <a:ext cx="4543520" cy="4730881"/>
          </a:xfrm>
          <a:prstGeom prst="rect">
            <a:avLst/>
          </a:prstGeom>
          <a:effectLst>
            <a:softEdge rad="127000"/>
          </a:effectLst>
        </p:spPr>
      </p:pic>
      <p:sp>
        <p:nvSpPr>
          <p:cNvPr id="8" name="Textfeld 7">
            <a:extLst>
              <a:ext uri="{FF2B5EF4-FFF2-40B4-BE49-F238E27FC236}">
                <a16:creationId xmlns:a16="http://schemas.microsoft.com/office/drawing/2014/main" id="{7CA6CBD4-9660-81D4-62FB-C5BE1AEE4DE0}"/>
              </a:ext>
            </a:extLst>
          </p:cNvPr>
          <p:cNvSpPr txBox="1">
            <a:spLocks noChangeArrowheads="1"/>
          </p:cNvSpPr>
          <p:nvPr/>
        </p:nvSpPr>
        <p:spPr bwMode="auto">
          <a:xfrm>
            <a:off x="7383463" y="1519238"/>
            <a:ext cx="3921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AT" altLang="de-DE" b="1"/>
              <a:t>Systemprüfung</a:t>
            </a:r>
          </a:p>
        </p:txBody>
      </p:sp>
      <p:sp>
        <p:nvSpPr>
          <p:cNvPr id="9" name="Textfeld 8">
            <a:extLst>
              <a:ext uri="{FF2B5EF4-FFF2-40B4-BE49-F238E27FC236}">
                <a16:creationId xmlns:a16="http://schemas.microsoft.com/office/drawing/2014/main" id="{B6D2BA10-9B8B-7F0B-0FA7-FD7576D8A562}"/>
              </a:ext>
            </a:extLst>
          </p:cNvPr>
          <p:cNvSpPr txBox="1">
            <a:spLocks noChangeArrowheads="1"/>
          </p:cNvSpPr>
          <p:nvPr/>
        </p:nvSpPr>
        <p:spPr bwMode="auto">
          <a:xfrm>
            <a:off x="7013575" y="2552700"/>
            <a:ext cx="3922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AT" altLang="de-DE" b="1"/>
              <a:t>Klassifizierungsbericht</a:t>
            </a:r>
          </a:p>
        </p:txBody>
      </p:sp>
      <p:sp>
        <p:nvSpPr>
          <p:cNvPr id="10" name="Textfeld 9">
            <a:extLst>
              <a:ext uri="{FF2B5EF4-FFF2-40B4-BE49-F238E27FC236}">
                <a16:creationId xmlns:a16="http://schemas.microsoft.com/office/drawing/2014/main" id="{61017AF6-302A-978E-DF95-C354011DB0C2}"/>
              </a:ext>
            </a:extLst>
          </p:cNvPr>
          <p:cNvSpPr txBox="1">
            <a:spLocks noChangeArrowheads="1"/>
          </p:cNvSpPr>
          <p:nvPr/>
        </p:nvSpPr>
        <p:spPr bwMode="auto">
          <a:xfrm>
            <a:off x="6553200" y="4637088"/>
            <a:ext cx="4692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AT" altLang="de-DE" b="1"/>
              <a:t>Registrierung + Kennzeichnung </a:t>
            </a:r>
          </a:p>
        </p:txBody>
      </p:sp>
      <p:sp>
        <p:nvSpPr>
          <p:cNvPr id="11" name="Textfeld 10">
            <a:extLst>
              <a:ext uri="{FF2B5EF4-FFF2-40B4-BE49-F238E27FC236}">
                <a16:creationId xmlns:a16="http://schemas.microsoft.com/office/drawing/2014/main" id="{62A62DB5-83FD-A12C-0739-C9E3D706869F}"/>
              </a:ext>
            </a:extLst>
          </p:cNvPr>
          <p:cNvSpPr txBox="1">
            <a:spLocks noChangeArrowheads="1"/>
          </p:cNvSpPr>
          <p:nvPr/>
        </p:nvSpPr>
        <p:spPr bwMode="auto">
          <a:xfrm>
            <a:off x="7054850" y="3638550"/>
            <a:ext cx="392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AT" altLang="de-DE" b="1"/>
              <a:t>Überwachungsvertrag</a:t>
            </a:r>
          </a:p>
        </p:txBody>
      </p:sp>
      <p:sp>
        <p:nvSpPr>
          <p:cNvPr id="12" name="Pfeil: nach unten 11">
            <a:extLst>
              <a:ext uri="{FF2B5EF4-FFF2-40B4-BE49-F238E27FC236}">
                <a16:creationId xmlns:a16="http://schemas.microsoft.com/office/drawing/2014/main" id="{E8B2F3C3-AE02-0CB9-333B-0384C43DC1A9}"/>
              </a:ext>
            </a:extLst>
          </p:cNvPr>
          <p:cNvSpPr/>
          <p:nvPr/>
        </p:nvSpPr>
        <p:spPr>
          <a:xfrm>
            <a:off x="8212138" y="1970088"/>
            <a:ext cx="230187" cy="536575"/>
          </a:xfrm>
          <a:prstGeom prst="downArrow">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p>
        </p:txBody>
      </p:sp>
      <p:pic>
        <p:nvPicPr>
          <p:cNvPr id="17" name="Grafik 16">
            <a:extLst>
              <a:ext uri="{FF2B5EF4-FFF2-40B4-BE49-F238E27FC236}">
                <a16:creationId xmlns:a16="http://schemas.microsoft.com/office/drawing/2014/main" id="{E95BCA7E-A612-6143-1DF5-469810277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138" y="3027363"/>
            <a:ext cx="231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7">
            <a:extLst>
              <a:ext uri="{FF2B5EF4-FFF2-40B4-BE49-F238E27FC236}">
                <a16:creationId xmlns:a16="http://schemas.microsoft.com/office/drawing/2014/main" id="{175E17E5-2034-B1F2-9CC7-419DB01B0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138" y="4059238"/>
            <a:ext cx="231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a:extLst>
              <a:ext uri="{FF2B5EF4-FFF2-40B4-BE49-F238E27FC236}">
                <a16:creationId xmlns:a16="http://schemas.microsoft.com/office/drawing/2014/main" id="{8924599F-1B98-F1D7-D690-E32CCF463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563" y="5153025"/>
            <a:ext cx="939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22">
            <a:extLst>
              <a:ext uri="{FF2B5EF4-FFF2-40B4-BE49-F238E27FC236}">
                <a16:creationId xmlns:a16="http://schemas.microsoft.com/office/drawing/2014/main" id="{E9EB067D-A859-E23A-A233-05842EC13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9163" y="5157788"/>
            <a:ext cx="132556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10" grpId="0"/>
      <p:bldP spid="11"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6C6A4F2C-AB8A-909A-1B26-B12263137985}"/>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Klassifizierung von Brandschutzglas nach ÖN EN 13501-2</a:t>
            </a:r>
          </a:p>
        </p:txBody>
      </p:sp>
      <p:sp>
        <p:nvSpPr>
          <p:cNvPr id="72707" name="Textfeld 70">
            <a:extLst>
              <a:ext uri="{FF2B5EF4-FFF2-40B4-BE49-F238E27FC236}">
                <a16:creationId xmlns:a16="http://schemas.microsoft.com/office/drawing/2014/main" id="{A6642451-84B4-B912-3225-27D62455595D}"/>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14BB92A6-D403-945E-D4F3-B71685FF7204}"/>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2709" name="Textfeld 3">
            <a:extLst>
              <a:ext uri="{FF2B5EF4-FFF2-40B4-BE49-F238E27FC236}">
                <a16:creationId xmlns:a16="http://schemas.microsoft.com/office/drawing/2014/main" id="{F44665E3-A4A2-5148-42D1-9705B6A6B64E}"/>
              </a:ext>
            </a:extLst>
          </p:cNvPr>
          <p:cNvSpPr txBox="1">
            <a:spLocks noChangeArrowheads="1"/>
          </p:cNvSpPr>
          <p:nvPr/>
        </p:nvSpPr>
        <p:spPr bwMode="auto">
          <a:xfrm>
            <a:off x="719138" y="1546225"/>
            <a:ext cx="1028065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a:t>Der </a:t>
            </a:r>
            <a:r>
              <a:rPr lang="de-AT" altLang="de-DE" sz="2000" b="1">
                <a:solidFill>
                  <a:srgbClr val="0089D9"/>
                </a:solidFill>
              </a:rPr>
              <a:t>Raumabschluss E</a:t>
            </a:r>
            <a:r>
              <a:rPr lang="de-AT" altLang="de-DE" sz="2000"/>
              <a:t> ist die Fähigkeit eines Bauteils mit raumtrennender Funktion, der Beanspruchung eines nur an einer Seite angreifenden Feuers so zu widerstehen, dass ein Feuerdurchtritt zur unbeflammten Seite als Ergebnis des Durchtritts von Flammen oder heißer Gase verhindert wird.</a:t>
            </a:r>
          </a:p>
        </p:txBody>
      </p:sp>
      <p:pic>
        <p:nvPicPr>
          <p:cNvPr id="5" name="Grafik 4">
            <a:extLst>
              <a:ext uri="{FF2B5EF4-FFF2-40B4-BE49-F238E27FC236}">
                <a16:creationId xmlns:a16="http://schemas.microsoft.com/office/drawing/2014/main" id="{FD21A574-F31D-FC1B-9401-D5E332677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5145088"/>
            <a:ext cx="190182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7BCB1481-52D8-5249-1440-86FCA638D08D}"/>
              </a:ext>
            </a:extLst>
          </p:cNvPr>
          <p:cNvSpPr txBox="1">
            <a:spLocks noChangeArrowheads="1"/>
          </p:cNvSpPr>
          <p:nvPr/>
        </p:nvSpPr>
        <p:spPr bwMode="auto">
          <a:xfrm>
            <a:off x="719138" y="4221163"/>
            <a:ext cx="7048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2000"/>
              <a:t>Keine Anforderungen zur Reduktion der Wärmestrahlung</a:t>
            </a:r>
          </a:p>
        </p:txBody>
      </p:sp>
      <p:sp>
        <p:nvSpPr>
          <p:cNvPr id="8" name="Textfeld 7">
            <a:extLst>
              <a:ext uri="{FF2B5EF4-FFF2-40B4-BE49-F238E27FC236}">
                <a16:creationId xmlns:a16="http://schemas.microsoft.com/office/drawing/2014/main" id="{0D1226E0-2487-88AE-2AFD-00207ADC53E2}"/>
              </a:ext>
            </a:extLst>
          </p:cNvPr>
          <p:cNvSpPr txBox="1">
            <a:spLocks noChangeArrowheads="1"/>
          </p:cNvSpPr>
          <p:nvPr/>
        </p:nvSpPr>
        <p:spPr bwMode="auto">
          <a:xfrm>
            <a:off x="719138" y="3759200"/>
            <a:ext cx="654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2000"/>
              <a:t>Verhinderung von Spalten und Öffnungen</a:t>
            </a:r>
          </a:p>
        </p:txBody>
      </p:sp>
      <p:sp>
        <p:nvSpPr>
          <p:cNvPr id="9" name="Textfeld 8">
            <a:extLst>
              <a:ext uri="{FF2B5EF4-FFF2-40B4-BE49-F238E27FC236}">
                <a16:creationId xmlns:a16="http://schemas.microsoft.com/office/drawing/2014/main" id="{DBC50DAB-FF39-618E-ACD2-C60FD9751009}"/>
              </a:ext>
            </a:extLst>
          </p:cNvPr>
          <p:cNvSpPr txBox="1">
            <a:spLocks noChangeArrowheads="1"/>
          </p:cNvSpPr>
          <p:nvPr/>
        </p:nvSpPr>
        <p:spPr bwMode="auto">
          <a:xfrm>
            <a:off x="719138" y="3297238"/>
            <a:ext cx="10280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2000"/>
              <a:t>Mindestanforderung für alle Brandschutzbauteile</a:t>
            </a:r>
          </a:p>
        </p:txBody>
      </p:sp>
      <p:sp>
        <p:nvSpPr>
          <p:cNvPr id="72714" name="Textfeld 9">
            <a:extLst>
              <a:ext uri="{FF2B5EF4-FFF2-40B4-BE49-F238E27FC236}">
                <a16:creationId xmlns:a16="http://schemas.microsoft.com/office/drawing/2014/main" id="{92DB7152-187F-34DE-86A6-E978BDC3E386}"/>
              </a:ext>
            </a:extLst>
          </p:cNvPr>
          <p:cNvSpPr txBox="1">
            <a:spLocks noChangeArrowheads="1"/>
          </p:cNvSpPr>
          <p:nvPr/>
        </p:nvSpPr>
        <p:spPr bwMode="auto">
          <a:xfrm>
            <a:off x="719138" y="909638"/>
            <a:ext cx="3125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E	Raumabschluss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a:extLst>
              <a:ext uri="{FF2B5EF4-FFF2-40B4-BE49-F238E27FC236}">
                <a16:creationId xmlns:a16="http://schemas.microsoft.com/office/drawing/2014/main" id="{C5CF81F4-627E-91A3-9503-36A8CC43F880}"/>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Klassifizierung von Brandschutzglas nach ÖN EN 13501-2</a:t>
            </a:r>
          </a:p>
        </p:txBody>
      </p:sp>
      <p:sp>
        <p:nvSpPr>
          <p:cNvPr id="73731" name="Textfeld 70">
            <a:extLst>
              <a:ext uri="{FF2B5EF4-FFF2-40B4-BE49-F238E27FC236}">
                <a16:creationId xmlns:a16="http://schemas.microsoft.com/office/drawing/2014/main" id="{5EAC2285-F1AF-BD81-3D15-63DC2678C90D}"/>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A022476F-3594-7DD8-8BAB-906206F563E8}"/>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3733" name="Textfeld 3">
            <a:extLst>
              <a:ext uri="{FF2B5EF4-FFF2-40B4-BE49-F238E27FC236}">
                <a16:creationId xmlns:a16="http://schemas.microsoft.com/office/drawing/2014/main" id="{376FF2F3-A848-C9A2-8719-582E836AC433}"/>
              </a:ext>
            </a:extLst>
          </p:cNvPr>
          <p:cNvSpPr txBox="1">
            <a:spLocks noChangeArrowheads="1"/>
          </p:cNvSpPr>
          <p:nvPr/>
        </p:nvSpPr>
        <p:spPr bwMode="auto">
          <a:xfrm>
            <a:off x="719138" y="1490663"/>
            <a:ext cx="1028065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a:solidFill>
                  <a:srgbClr val="000000"/>
                </a:solidFill>
              </a:rPr>
              <a:t>Die </a:t>
            </a:r>
            <a:r>
              <a:rPr lang="de-AT" altLang="de-DE" sz="2000" b="1">
                <a:solidFill>
                  <a:srgbClr val="0089D9"/>
                </a:solidFill>
              </a:rPr>
              <a:t>Strahlungsbegrenzung W</a:t>
            </a:r>
            <a:r>
              <a:rPr lang="de-AT" altLang="de-DE" sz="2000">
                <a:solidFill>
                  <a:srgbClr val="000000"/>
                </a:solidFill>
              </a:rPr>
              <a:t> ist die Fähigkeit eines Bauteils, einer nur einseitigen Brandbeanspruchung so zu widerstehen, dass die Wahrscheinlichkeit einer Brandübertragung als Ergebnis signifikanter abgestrahlter Wärme entweder durch das Bauteil oder von der vom Feuer abgekehrten Oberfläche des Bauteiles auf angrenzende Materialien reduziert wird.</a:t>
            </a:r>
          </a:p>
        </p:txBody>
      </p:sp>
      <p:pic>
        <p:nvPicPr>
          <p:cNvPr id="6" name="Grafik 5">
            <a:extLst>
              <a:ext uri="{FF2B5EF4-FFF2-40B4-BE49-F238E27FC236}">
                <a16:creationId xmlns:a16="http://schemas.microsoft.com/office/drawing/2014/main" id="{8C5207A8-D945-CA5D-5AD5-EB04C4B6D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4622800"/>
            <a:ext cx="19018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BA7DA481-C5B6-742B-F417-D96EF94DB764}"/>
              </a:ext>
            </a:extLst>
          </p:cNvPr>
          <p:cNvSpPr txBox="1">
            <a:spLocks noChangeArrowheads="1"/>
          </p:cNvSpPr>
          <p:nvPr/>
        </p:nvSpPr>
        <p:spPr bwMode="auto">
          <a:xfrm>
            <a:off x="681038" y="3586163"/>
            <a:ext cx="100949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2000">
                <a:solidFill>
                  <a:srgbClr val="000000"/>
                </a:solidFill>
              </a:rPr>
              <a:t>Strahlungsbegrenzung, Maximalwert = 15 kW/m²                                                    </a:t>
            </a:r>
            <a:r>
              <a:rPr lang="de-AT" altLang="de-DE" sz="1400">
                <a:solidFill>
                  <a:srgbClr val="000000"/>
                </a:solidFill>
              </a:rPr>
              <a:t>Messung 1m Abstand von der Schutzseite mit einem Wärmestrommessgerät </a:t>
            </a:r>
            <a:endParaRPr lang="de-AT" altLang="de-DE" sz="2000">
              <a:solidFill>
                <a:srgbClr val="000000"/>
              </a:solidFill>
            </a:endParaRPr>
          </a:p>
        </p:txBody>
      </p:sp>
      <p:sp>
        <p:nvSpPr>
          <p:cNvPr id="7" name="Textfeld 6">
            <a:extLst>
              <a:ext uri="{FF2B5EF4-FFF2-40B4-BE49-F238E27FC236}">
                <a16:creationId xmlns:a16="http://schemas.microsoft.com/office/drawing/2014/main" id="{AE56162F-8797-471C-A321-035BC20BEB85}"/>
              </a:ext>
            </a:extLst>
          </p:cNvPr>
          <p:cNvSpPr txBox="1">
            <a:spLocks noChangeArrowheads="1"/>
          </p:cNvSpPr>
          <p:nvPr/>
        </p:nvSpPr>
        <p:spPr bwMode="auto">
          <a:xfrm>
            <a:off x="719138" y="6019800"/>
            <a:ext cx="62214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1400">
                <a:solidFill>
                  <a:srgbClr val="000000"/>
                </a:solidFill>
              </a:rPr>
              <a:t>Hinweis: Heizleistung Altbau =  ca. 80 - 120 W/m²</a:t>
            </a:r>
          </a:p>
        </p:txBody>
      </p:sp>
      <p:sp>
        <p:nvSpPr>
          <p:cNvPr id="73737" name="Textfeld 7">
            <a:extLst>
              <a:ext uri="{FF2B5EF4-FFF2-40B4-BE49-F238E27FC236}">
                <a16:creationId xmlns:a16="http://schemas.microsoft.com/office/drawing/2014/main" id="{B3940BBA-6469-5B1C-46F3-EF8EB291B99C}"/>
              </a:ext>
            </a:extLst>
          </p:cNvPr>
          <p:cNvSpPr txBox="1">
            <a:spLocks noChangeArrowheads="1"/>
          </p:cNvSpPr>
          <p:nvPr/>
        </p:nvSpPr>
        <p:spPr bwMode="auto">
          <a:xfrm>
            <a:off x="719138" y="912813"/>
            <a:ext cx="3003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W	Strahlung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a:extLst>
              <a:ext uri="{FF2B5EF4-FFF2-40B4-BE49-F238E27FC236}">
                <a16:creationId xmlns:a16="http://schemas.microsoft.com/office/drawing/2014/main" id="{93857DCA-9E2D-7905-5442-D1D2D183F609}"/>
              </a:ext>
            </a:extLst>
          </p:cNvPr>
          <p:cNvSpPr>
            <a:spLocks noGrp="1" noChangeArrowheads="1"/>
          </p:cNvSpPr>
          <p:nvPr>
            <p:ph type="title"/>
          </p:nvPr>
        </p:nvSpPr>
        <p:spPr>
          <a:xfrm>
            <a:off x="719138" y="142875"/>
            <a:ext cx="10752137" cy="809625"/>
          </a:xfrm>
        </p:spPr>
        <p:txBody>
          <a:bodyPr/>
          <a:lstStyle/>
          <a:p>
            <a:pPr eaLnBrk="1" hangingPunct="1"/>
            <a:br>
              <a:rPr lang="de-DE" altLang="de-DE"/>
            </a:br>
            <a:r>
              <a:rPr lang="de-DE" altLang="de-DE">
                <a:solidFill>
                  <a:schemeClr val="tx1"/>
                </a:solidFill>
              </a:rPr>
              <a:t>Klassifizierung von Brandschutzglas nach ÖN EN 13501-2 </a:t>
            </a:r>
          </a:p>
        </p:txBody>
      </p:sp>
      <p:sp>
        <p:nvSpPr>
          <p:cNvPr id="74755" name="Textfeld 70">
            <a:extLst>
              <a:ext uri="{FF2B5EF4-FFF2-40B4-BE49-F238E27FC236}">
                <a16:creationId xmlns:a16="http://schemas.microsoft.com/office/drawing/2014/main" id="{285A84BC-D419-EE30-C548-57745BF4B061}"/>
              </a:ext>
            </a:extLst>
          </p:cNvPr>
          <p:cNvSpPr txBox="1">
            <a:spLocks noChangeArrowheads="1"/>
          </p:cNvSpPr>
          <p:nvPr/>
        </p:nvSpPr>
        <p:spPr bwMode="auto">
          <a:xfrm>
            <a:off x="5497513" y="2954338"/>
            <a:ext cx="4619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7000"/>
              </a:lnSpc>
              <a:spcBef>
                <a:spcPts val="1100"/>
              </a:spcBef>
            </a:pPr>
            <a:endParaRPr lang="de-DE" altLang="de-DE" sz="2500" b="1">
              <a:solidFill>
                <a:srgbClr val="000000"/>
              </a:solidFill>
            </a:endParaRPr>
          </a:p>
        </p:txBody>
      </p:sp>
      <p:sp>
        <p:nvSpPr>
          <p:cNvPr id="3" name="Rechteck 2">
            <a:extLst>
              <a:ext uri="{FF2B5EF4-FFF2-40B4-BE49-F238E27FC236}">
                <a16:creationId xmlns:a16="http://schemas.microsoft.com/office/drawing/2014/main" id="{288F2395-DA1C-D7A8-1CAF-32DE7689022B}"/>
              </a:ext>
            </a:extLst>
          </p:cNvPr>
          <p:cNvSpPr/>
          <p:nvPr/>
        </p:nvSpPr>
        <p:spPr>
          <a:xfrm>
            <a:off x="10558463" y="6091238"/>
            <a:ext cx="1374775" cy="525462"/>
          </a:xfrm>
          <a:prstGeom prst="rect">
            <a:avLst/>
          </a:prstGeom>
          <a:solidFill>
            <a:srgbClr val="008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FFFFFF"/>
              </a:solidFill>
            </a:endParaRPr>
          </a:p>
        </p:txBody>
      </p:sp>
      <p:sp>
        <p:nvSpPr>
          <p:cNvPr id="74757" name="Textfeld 7">
            <a:extLst>
              <a:ext uri="{FF2B5EF4-FFF2-40B4-BE49-F238E27FC236}">
                <a16:creationId xmlns:a16="http://schemas.microsoft.com/office/drawing/2014/main" id="{F44792E7-0539-13EE-E11A-29D988B04621}"/>
              </a:ext>
            </a:extLst>
          </p:cNvPr>
          <p:cNvSpPr txBox="1">
            <a:spLocks noChangeArrowheads="1"/>
          </p:cNvSpPr>
          <p:nvPr/>
        </p:nvSpPr>
        <p:spPr bwMode="auto">
          <a:xfrm>
            <a:off x="627063" y="1485900"/>
            <a:ext cx="1075213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a:solidFill>
                  <a:srgbClr val="000000"/>
                </a:solidFill>
              </a:rPr>
              <a:t>Die </a:t>
            </a:r>
            <a:r>
              <a:rPr lang="de-AT" altLang="de-DE" sz="2000" b="1">
                <a:solidFill>
                  <a:srgbClr val="0089D9"/>
                </a:solidFill>
              </a:rPr>
              <a:t>Wärmedämmung I</a:t>
            </a:r>
            <a:r>
              <a:rPr lang="de-AT" altLang="de-DE" sz="2000">
                <a:solidFill>
                  <a:srgbClr val="000000"/>
                </a:solidFill>
              </a:rPr>
              <a:t> ist die Fähigkeit eines Bauteils, einer einseitigen Brandbeanspruchung ohne die Übertragung von Feuer als Ergebnis einer signifikanten Übertragung von Wärme von der dem Feuer zugekehrten Seite zu der vom Feuer abgewandten Seite zu widerstehen.</a:t>
            </a:r>
          </a:p>
        </p:txBody>
      </p:sp>
      <p:pic>
        <p:nvPicPr>
          <p:cNvPr id="9" name="Grafik 8">
            <a:extLst>
              <a:ext uri="{FF2B5EF4-FFF2-40B4-BE49-F238E27FC236}">
                <a16:creationId xmlns:a16="http://schemas.microsoft.com/office/drawing/2014/main" id="{89666F45-C9B8-597D-FDCB-E79ED2118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4660900"/>
            <a:ext cx="19018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DA1F17E8-68DC-FAAA-DB72-AB9CD1157C25}"/>
              </a:ext>
            </a:extLst>
          </p:cNvPr>
          <p:cNvSpPr txBox="1">
            <a:spLocks noChangeArrowheads="1"/>
          </p:cNvSpPr>
          <p:nvPr/>
        </p:nvSpPr>
        <p:spPr bwMode="auto">
          <a:xfrm>
            <a:off x="627063" y="3189288"/>
            <a:ext cx="11303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buFont typeface="Wingdings" panose="05000000000000000000" pitchFamily="2" charset="2"/>
              <a:buChar char="Ø"/>
            </a:pPr>
            <a:r>
              <a:rPr lang="de-AT" altLang="de-DE" sz="2000">
                <a:solidFill>
                  <a:srgbClr val="000000"/>
                </a:solidFill>
              </a:rPr>
              <a:t>Oberflächentemperatur an der Schutzseite im Mittel max. ΔT +140K , Einzelwert ΔT +180K </a:t>
            </a:r>
            <a:r>
              <a:rPr lang="de-AT" altLang="de-DE" sz="1400">
                <a:solidFill>
                  <a:srgbClr val="000000"/>
                </a:solidFill>
              </a:rPr>
              <a:t>Messung mit sogenannten Thermoelementen auf der Glasoberfläche                  </a:t>
            </a:r>
            <a:endParaRPr lang="de-AT" altLang="de-DE" sz="2000">
              <a:solidFill>
                <a:srgbClr val="000000"/>
              </a:solidFill>
            </a:endParaRPr>
          </a:p>
        </p:txBody>
      </p:sp>
      <p:pic>
        <p:nvPicPr>
          <p:cNvPr id="6" name="Grafik 5" descr="Ein Bild, das Gebäude, Abfallcontainer, Stahl, Gelände enthält.&#10;&#10;KI-generierte Inhalte können fehlerhaft sein.">
            <a:extLst>
              <a:ext uri="{FF2B5EF4-FFF2-40B4-BE49-F238E27FC236}">
                <a16:creationId xmlns:a16="http://schemas.microsoft.com/office/drawing/2014/main" id="{17DD3F5A-DF51-864E-36FE-591756412FB4}"/>
              </a:ext>
            </a:extLst>
          </p:cNvPr>
          <p:cNvPicPr>
            <a:picLocks noChangeAspect="1"/>
          </p:cNvPicPr>
          <p:nvPr/>
        </p:nvPicPr>
        <p:blipFill>
          <a:blip r:embed="rId3" cstate="screen"/>
          <a:stretch>
            <a:fillRect/>
          </a:stretch>
        </p:blipFill>
        <p:spPr>
          <a:xfrm>
            <a:off x="3936981" y="3938889"/>
            <a:ext cx="3121023" cy="2340767"/>
          </a:xfrm>
          <a:prstGeom prst="rect">
            <a:avLst/>
          </a:prstGeom>
          <a:effectLst>
            <a:softEdge rad="127000"/>
          </a:effectLst>
        </p:spPr>
      </p:pic>
      <p:sp>
        <p:nvSpPr>
          <p:cNvPr id="74761" name="Textfeld 9">
            <a:extLst>
              <a:ext uri="{FF2B5EF4-FFF2-40B4-BE49-F238E27FC236}">
                <a16:creationId xmlns:a16="http://schemas.microsoft.com/office/drawing/2014/main" id="{8A9F0554-DBBB-D7C9-7CD9-D0B8FCEED620}"/>
              </a:ext>
            </a:extLst>
          </p:cNvPr>
          <p:cNvSpPr txBox="1">
            <a:spLocks noChangeArrowheads="1"/>
          </p:cNvSpPr>
          <p:nvPr/>
        </p:nvSpPr>
        <p:spPr bwMode="auto">
          <a:xfrm>
            <a:off x="627063" y="865188"/>
            <a:ext cx="31845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7000"/>
              </a:lnSpc>
              <a:spcBef>
                <a:spcPts val="1100"/>
              </a:spcBef>
            </a:pPr>
            <a:r>
              <a:rPr lang="de-AT" altLang="de-DE" sz="2000" b="1">
                <a:solidFill>
                  <a:srgbClr val="0089D9"/>
                </a:solidFill>
              </a:rPr>
              <a:t>I	Wärmedämmung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vetrotech Master">
  <a:themeElements>
    <a:clrScheme name="Benutzerdefiniert 1">
      <a:dk1>
        <a:srgbClr val="000000"/>
      </a:dk1>
      <a:lt1>
        <a:srgbClr val="FFFFFF"/>
      </a:lt1>
      <a:dk2>
        <a:srgbClr val="0089D9"/>
      </a:dk2>
      <a:lt2>
        <a:srgbClr val="D5D5D5"/>
      </a:lt2>
      <a:accent1>
        <a:srgbClr val="43695B"/>
      </a:accent1>
      <a:accent2>
        <a:srgbClr val="788283"/>
      </a:accent2>
      <a:accent3>
        <a:srgbClr val="004973"/>
      </a:accent3>
      <a:accent4>
        <a:srgbClr val="2E5665"/>
      </a:accent4>
      <a:accent5>
        <a:srgbClr val="D8A526"/>
      </a:accent5>
      <a:accent6>
        <a:srgbClr val="A2B62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07000"/>
          </a:lnSpc>
          <a:spcBef>
            <a:spcPts val="1100"/>
          </a:spcBef>
          <a:defRPr sz="1400" noProof="0" dirty="0" err="1" smtClean="0"/>
        </a:defPPr>
      </a:lstStyle>
    </a:txDef>
  </a:objectDefaults>
  <a:extraClrSchemeLst/>
  <a:extLst>
    <a:ext uri="{05A4C25C-085E-4340-85A3-A5531E510DB2}">
      <thm15:themeFamily xmlns:thm15="http://schemas.microsoft.com/office/thememl/2012/main" name="vetrotech_PP-Vorlage_16x9_Mar22_V2.potx" id="{54E24048-1744-495E-A7A7-964C79BBB684}" vid="{4386A096-98BA-49EB-A3AD-E6405756B35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gs xmlns="886a815d-09b7-4f36-9ebd-030cd41e448f">Fire Resistant Glass</Tags>
    <TaxCatchAll xmlns="53d7c001-c84d-4e5f-9f8d-3dd840f88914" xsi:nil="true"/>
    <Publicationdate xmlns="886a815d-09b7-4f36-9ebd-030cd41e448f" xsi:nil="true"/>
    <lcf76f155ced4ddcb4097134ff3c332f xmlns="886a815d-09b7-4f36-9ebd-030cd41e448f">
      <Terms xmlns="http://schemas.microsoft.com/office/infopath/2007/PartnerControls"/>
    </lcf76f155ced4ddcb4097134ff3c332f>
    <Language xmlns="886a815d-09b7-4f36-9ebd-030cd41e448f" xsi:nil="true"/>
    <DocumentType xmlns="886a815d-09b7-4f36-9ebd-030cd41e448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DF74A855C40B447AA2047C2AD2A768E" ma:contentTypeVersion="19" ma:contentTypeDescription="Ein neues Dokument erstellen." ma:contentTypeScope="" ma:versionID="a1d40be85d523590ae50d3e31ca68a86">
  <xsd:schema xmlns:xsd="http://www.w3.org/2001/XMLSchema" xmlns:xs="http://www.w3.org/2001/XMLSchema" xmlns:p="http://schemas.microsoft.com/office/2006/metadata/properties" xmlns:ns2="886a815d-09b7-4f36-9ebd-030cd41e448f" xmlns:ns3="53d7c001-c84d-4e5f-9f8d-3dd840f88914" targetNamespace="http://schemas.microsoft.com/office/2006/metadata/properties" ma:root="true" ma:fieldsID="5b67b2b34a66951d20d299821db95619" ns2:_="" ns3:_="">
    <xsd:import namespace="886a815d-09b7-4f36-9ebd-030cd41e448f"/>
    <xsd:import namespace="53d7c001-c84d-4e5f-9f8d-3dd840f88914"/>
    <xsd:element name="properties">
      <xsd:complexType>
        <xsd:sequence>
          <xsd:element name="documentManagement">
            <xsd:complexType>
              <xsd:all>
                <xsd:element ref="ns2:MediaServiceMetadata" minOccurs="0"/>
                <xsd:element ref="ns2:MediaServiceFastMetadata" minOccurs="0"/>
                <xsd:element ref="ns2:Tags"/>
                <xsd:element ref="ns2:DocumentType" minOccurs="0"/>
                <xsd:element ref="ns2:Language" minOccurs="0"/>
                <xsd:element ref="ns2:Publicationdate"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6a815d-09b7-4f36-9ebd-030cd41e44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ags" ma:index="10" ma:displayName="Tags" ma:default="Fire Resistant Glass" ma:format="RadioButtons" ma:internalName="Tags">
      <xsd:simpleType>
        <xsd:restriction base="dms:Choice">
          <xsd:enumeration value="Fire Resistant Glass"/>
          <xsd:enumeration value="Protect Glass"/>
          <xsd:enumeration value="Marine"/>
        </xsd:restriction>
      </xsd:simpleType>
    </xsd:element>
    <xsd:element name="DocumentType" ma:index="11" nillable="true" ma:displayName="Content type" ma:format="Dropdown" ma:internalName="DocumentType">
      <xsd:simpleType>
        <xsd:restriction base="dms:Choice">
          <xsd:enumeration value="Press release"/>
          <xsd:enumeration value="Web article"/>
          <xsd:enumeration value="Social Media Post"/>
          <xsd:enumeration value="Thought leadership article"/>
          <xsd:enumeration value="Newsletter article"/>
          <xsd:enumeration value="Visual"/>
          <xsd:enumeration value="Video"/>
          <xsd:enumeration value="Graphic"/>
          <xsd:enumeration value="News article"/>
          <xsd:enumeration value="White paper"/>
          <xsd:enumeration value="Interview"/>
        </xsd:restriction>
      </xsd:simpleType>
    </xsd:element>
    <xsd:element name="Language" ma:index="12" nillable="true" ma:displayName="Language" ma:format="Dropdown" ma:internalName="Language">
      <xsd:simpleType>
        <xsd:restriction base="dms:Choice">
          <xsd:enumeration value="FR"/>
          <xsd:enumeration value="DE"/>
          <xsd:enumeration value="EN"/>
          <xsd:enumeration value="DK"/>
          <xsd:enumeration value="DU"/>
          <xsd:enumeration value="POL"/>
          <xsd:enumeration value="SWE"/>
          <xsd:enumeration value="Choice 8"/>
        </xsd:restriction>
      </xsd:simpleType>
    </xsd:element>
    <xsd:element name="Publicationdate" ma:index="13" nillable="true" ma:displayName="Publication date" ma:format="Dropdown" ma:internalName="Publicationdate">
      <xsd:simpleType>
        <xsd:restriction base="dms:Choice">
          <xsd:enumeration value="2025"/>
          <xsd:enumeration value="2024"/>
          <xsd:enumeration value="2023"/>
          <xsd:enumeration value="2022"/>
          <xsd:enumeration value="2021"/>
          <xsd:enumeration value="2020"/>
          <xsd:enumeration value="2019"/>
          <xsd:enumeration value="Choice 8"/>
        </xsd:restrictio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8a8e937e-a000-4b8d-b995-2f10e0fc072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d7c001-c84d-4e5f-9f8d-3dd840f88914"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TaxCatchAll" ma:index="18" nillable="true" ma:displayName="Taxonomy Catch All Column" ma:hidden="true" ma:list="{da8f0718-77fd-4f6a-bdfb-e7483c1adcf9}" ma:internalName="TaxCatchAll" ma:showField="CatchAllData" ma:web="53d7c001-c84d-4e5f-9f8d-3dd840f889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439E0F-B525-49C8-AC8A-6F68968017C6}">
  <ds:schemaRefs>
    <ds:schemaRef ds:uri="http://purl.org/dc/elements/1.1/"/>
    <ds:schemaRef ds:uri="http://www.w3.org/XML/1998/namespace"/>
    <ds:schemaRef ds:uri="http://purl.org/dc/terms/"/>
    <ds:schemaRef ds:uri="http://schemas.microsoft.com/office/2006/documentManagement/types"/>
    <ds:schemaRef ds:uri="http://purl.org/dc/dcmitype/"/>
    <ds:schemaRef ds:uri="53d7c001-c84d-4e5f-9f8d-3dd840f88914"/>
    <ds:schemaRef ds:uri="http://schemas.microsoft.com/office/infopath/2007/PartnerControls"/>
    <ds:schemaRef ds:uri="http://schemas.openxmlformats.org/package/2006/metadata/core-properties"/>
    <ds:schemaRef ds:uri="886a815d-09b7-4f36-9ebd-030cd41e448f"/>
    <ds:schemaRef ds:uri="http://schemas.microsoft.com/office/2006/metadata/properties"/>
  </ds:schemaRefs>
</ds:datastoreItem>
</file>

<file path=customXml/itemProps2.xml><?xml version="1.0" encoding="utf-8"?>
<ds:datastoreItem xmlns:ds="http://schemas.openxmlformats.org/officeDocument/2006/customXml" ds:itemID="{8253A5B8-4B3D-400F-A375-E5C5F2AC1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6a815d-09b7-4f36-9ebd-030cd41e448f"/>
    <ds:schemaRef ds:uri="53d7c001-c84d-4e5f-9f8d-3dd840f889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C06AE1-7093-412B-BE22-5BFF5F5C68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vetrotech_PP-Vorlage_16x9_Mar22_V2</Template>
  <TotalTime>0</TotalTime>
  <Words>1589</Words>
  <Application>Microsoft Office PowerPoint</Application>
  <PresentationFormat>Breitbild</PresentationFormat>
  <Paragraphs>210</Paragraphs>
  <Slides>39</Slides>
  <Notes>12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39</vt:i4>
      </vt:variant>
    </vt:vector>
  </HeadingPairs>
  <TitlesOfParts>
    <vt:vector size="43" baseType="lpstr">
      <vt:lpstr>Arial</vt:lpstr>
      <vt:lpstr>Calibri</vt:lpstr>
      <vt:lpstr>Wingdings</vt:lpstr>
      <vt:lpstr>vetrotech Master</vt:lpstr>
      <vt:lpstr>Glas-Sachverständigen-Symposium 2025</vt:lpstr>
      <vt:lpstr>Agenda Brandschutz / Brandschutzglas</vt:lpstr>
      <vt:lpstr>Feuerwiderstandsprüfung und Klassifizierung</vt:lpstr>
      <vt:lpstr> Feuerwiderstandsprüfung nach ÖN EN 1634, ÖN EN 1364 </vt:lpstr>
      <vt:lpstr> Feuerwiderstandsprüfung nach ÖN EN 1634, ÖN EN 1364 </vt:lpstr>
      <vt:lpstr> Feuerwiderstandsprüfung nach ÖN EN 1634, ÖN EN 1364 </vt:lpstr>
      <vt:lpstr> Klassifizierung von Brandschutzglas nach ÖN EN 13501-2</vt:lpstr>
      <vt:lpstr> Klassifizierung von Brandschutzglas nach ÖN EN 13501-2</vt:lpstr>
      <vt:lpstr> Klassifizierung von Brandschutzglas nach ÖN EN 13501-2 </vt:lpstr>
      <vt:lpstr> Weitere charakteristische Leistungseigenschaften ÖN EN 13501-2 </vt:lpstr>
      <vt:lpstr> Klassifizierungszeiten nach ÖN EN 13501-2 </vt:lpstr>
      <vt:lpstr>PRODUKTTECHNOLOGIEN</vt:lpstr>
      <vt:lpstr> Produkttechnologien Brandschutzglas</vt:lpstr>
      <vt:lpstr> Produkttechnologien Brandschutzglas</vt:lpstr>
      <vt:lpstr> Produkttechnologien Brandschutzglas</vt:lpstr>
      <vt:lpstr> Produkttechnologien Brandschutzglas</vt:lpstr>
      <vt:lpstr> Produkttechnologien Brandschutzglas</vt:lpstr>
      <vt:lpstr> Produkttechnologien Brandschutzglas</vt:lpstr>
      <vt:lpstr> Brandschutzglas</vt:lpstr>
      <vt:lpstr> Glasaustausch </vt:lpstr>
      <vt:lpstr> Glasaustausch </vt:lpstr>
      <vt:lpstr> Glasaustausch </vt:lpstr>
      <vt:lpstr>SCHADENSFÄLLE</vt:lpstr>
      <vt:lpstr> Schadensfälle</vt:lpstr>
      <vt:lpstr> Schadensfälle</vt:lpstr>
      <vt:lpstr> Schadensfälle</vt:lpstr>
      <vt:lpstr> Schadensfälle</vt:lpstr>
      <vt:lpstr> Schadensfälle</vt:lpstr>
      <vt:lpstr> Schadensfälle</vt:lpstr>
      <vt:lpstr> Schadensfälle</vt:lpstr>
      <vt:lpstr> Schadensfälle</vt:lpstr>
      <vt:lpstr> Schadensfälle</vt:lpstr>
      <vt:lpstr> Schadensfälle</vt:lpstr>
      <vt:lpstr> Schadensfälle</vt:lpstr>
      <vt:lpstr> Schadensfälle</vt:lpstr>
      <vt:lpstr> Schadensfälle</vt:lpstr>
      <vt:lpstr> Schadensfälle</vt:lpstr>
      <vt:lpstr> Schadensfälle</vt:lpstr>
      <vt:lpstr>Vielen Dank für Ihre Aufmerksamkeit!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44pt in White. Second line Black manually.</dc:title>
  <dc:creator>Sascha Schmidt - Schindler Parent</dc:creator>
  <cp:lastModifiedBy>Kohnhauser, Juergen</cp:lastModifiedBy>
  <cp:revision>215</cp:revision>
  <cp:lastPrinted>2022-03-02T19:10:10Z</cp:lastPrinted>
  <dcterms:created xsi:type="dcterms:W3CDTF">2022-03-04T09:42:15Z</dcterms:created>
  <dcterms:modified xsi:type="dcterms:W3CDTF">2025-09-22T07:37:54Z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d06422-c515-4a4e-a1f2-e6a0c0200eae_Enabled">
    <vt:lpwstr>true</vt:lpwstr>
  </property>
  <property fmtid="{D5CDD505-2E9C-101B-9397-08002B2CF9AE}" pid="3" name="MSIP_Label_ced06422-c515-4a4e-a1f2-e6a0c0200eae_SetDate">
    <vt:lpwstr>2022-03-24T14:57:30Z</vt:lpwstr>
  </property>
  <property fmtid="{D5CDD505-2E9C-101B-9397-08002B2CF9AE}" pid="4" name="MSIP_Label_ced06422-c515-4a4e-a1f2-e6a0c0200eae_Method">
    <vt:lpwstr>Standard</vt:lpwstr>
  </property>
  <property fmtid="{D5CDD505-2E9C-101B-9397-08002B2CF9AE}" pid="5" name="MSIP_Label_ced06422-c515-4a4e-a1f2-e6a0c0200eae_Name">
    <vt:lpwstr>Unclassifed</vt:lpwstr>
  </property>
  <property fmtid="{D5CDD505-2E9C-101B-9397-08002B2CF9AE}" pid="6" name="MSIP_Label_ced06422-c515-4a4e-a1f2-e6a0c0200eae_SiteId">
    <vt:lpwstr>e339bd4b-2e3b-4035-a452-2112d502f2ff</vt:lpwstr>
  </property>
  <property fmtid="{D5CDD505-2E9C-101B-9397-08002B2CF9AE}" pid="7" name="MSIP_Label_ced06422-c515-4a4e-a1f2-e6a0c0200eae_ActionId">
    <vt:lpwstr>e08507f3-0627-4bea-8386-b133e0e27c8d</vt:lpwstr>
  </property>
  <property fmtid="{D5CDD505-2E9C-101B-9397-08002B2CF9AE}" pid="8" name="MSIP_Label_ced06422-c515-4a4e-a1f2-e6a0c0200eae_ContentBits">
    <vt:lpwstr>0</vt:lpwstr>
  </property>
  <property fmtid="{D5CDD505-2E9C-101B-9397-08002B2CF9AE}" pid="9" name="ContentTypeId">
    <vt:lpwstr>0x010100ADF74A855C40B447AA2047C2AD2A768E</vt:lpwstr>
  </property>
</Properties>
</file>